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5" r:id="rId5"/>
    <p:sldMasterId id="2147483958" r:id="rId6"/>
    <p:sldMasterId id="2147483960" r:id="rId7"/>
    <p:sldMasterId id="2147483963" r:id="rId8"/>
  </p:sldMasterIdLst>
  <p:notesMasterIdLst>
    <p:notesMasterId r:id="rId62"/>
  </p:notesMasterIdLst>
  <p:sldIdLst>
    <p:sldId id="501" r:id="rId9"/>
    <p:sldId id="1984" r:id="rId10"/>
    <p:sldId id="3098" r:id="rId11"/>
    <p:sldId id="3117" r:id="rId12"/>
    <p:sldId id="3119" r:id="rId13"/>
    <p:sldId id="3102" r:id="rId14"/>
    <p:sldId id="3121" r:id="rId15"/>
    <p:sldId id="3103" r:id="rId16"/>
    <p:sldId id="3120" r:id="rId17"/>
    <p:sldId id="3104" r:id="rId18"/>
    <p:sldId id="3105" r:id="rId19"/>
    <p:sldId id="3125" r:id="rId20"/>
    <p:sldId id="3122" r:id="rId21"/>
    <p:sldId id="3123" r:id="rId22"/>
    <p:sldId id="3124" r:id="rId23"/>
    <p:sldId id="3126" r:id="rId24"/>
    <p:sldId id="3106" r:id="rId25"/>
    <p:sldId id="3144" r:id="rId26"/>
    <p:sldId id="3145" r:id="rId27"/>
    <p:sldId id="3146" r:id="rId28"/>
    <p:sldId id="3147" r:id="rId29"/>
    <p:sldId id="3108" r:id="rId30"/>
    <p:sldId id="3149" r:id="rId31"/>
    <p:sldId id="3150" r:id="rId32"/>
    <p:sldId id="3151" r:id="rId33"/>
    <p:sldId id="3153" r:id="rId34"/>
    <p:sldId id="3158" r:id="rId35"/>
    <p:sldId id="3159" r:id="rId36"/>
    <p:sldId id="3160" r:id="rId37"/>
    <p:sldId id="3164" r:id="rId38"/>
    <p:sldId id="3161" r:id="rId39"/>
    <p:sldId id="3152" r:id="rId40"/>
    <p:sldId id="3154" r:id="rId41"/>
    <p:sldId id="3165" r:id="rId42"/>
    <p:sldId id="3167" r:id="rId43"/>
    <p:sldId id="3168" r:id="rId44"/>
    <p:sldId id="3169" r:id="rId45"/>
    <p:sldId id="3128" r:id="rId46"/>
    <p:sldId id="3110" r:id="rId47"/>
    <p:sldId id="3155" r:id="rId48"/>
    <p:sldId id="3156" r:id="rId49"/>
    <p:sldId id="3157" r:id="rId50"/>
    <p:sldId id="3163" r:id="rId51"/>
    <p:sldId id="3132" r:id="rId52"/>
    <p:sldId id="3133" r:id="rId53"/>
    <p:sldId id="3135" r:id="rId54"/>
    <p:sldId id="3137" r:id="rId55"/>
    <p:sldId id="3138" r:id="rId56"/>
    <p:sldId id="3140" r:id="rId57"/>
    <p:sldId id="3141" r:id="rId58"/>
    <p:sldId id="3142" r:id="rId59"/>
    <p:sldId id="3143" r:id="rId60"/>
    <p:sldId id="2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98A83238-11C4-4D48-93A5-F63DE70BCDE5}">
          <p14:sldIdLst>
            <p14:sldId id="501"/>
            <p14:sldId id="1984"/>
            <p14:sldId id="3098"/>
            <p14:sldId id="3117"/>
            <p14:sldId id="3119"/>
            <p14:sldId id="3102"/>
            <p14:sldId id="3121"/>
            <p14:sldId id="3103"/>
            <p14:sldId id="3120"/>
            <p14:sldId id="3104"/>
            <p14:sldId id="3105"/>
            <p14:sldId id="3125"/>
            <p14:sldId id="3122"/>
            <p14:sldId id="3123"/>
            <p14:sldId id="3124"/>
            <p14:sldId id="3126"/>
            <p14:sldId id="3106"/>
            <p14:sldId id="3144"/>
            <p14:sldId id="3145"/>
            <p14:sldId id="3146"/>
            <p14:sldId id="3147"/>
            <p14:sldId id="3108"/>
            <p14:sldId id="3149"/>
            <p14:sldId id="3150"/>
            <p14:sldId id="3151"/>
            <p14:sldId id="3153"/>
            <p14:sldId id="3158"/>
            <p14:sldId id="3159"/>
            <p14:sldId id="3160"/>
            <p14:sldId id="3164"/>
            <p14:sldId id="3161"/>
            <p14:sldId id="3152"/>
            <p14:sldId id="3154"/>
            <p14:sldId id="3165"/>
            <p14:sldId id="3167"/>
            <p14:sldId id="3168"/>
            <p14:sldId id="3169"/>
            <p14:sldId id="3128"/>
            <p14:sldId id="3110"/>
            <p14:sldId id="3155"/>
            <p14:sldId id="3156"/>
            <p14:sldId id="3157"/>
            <p14:sldId id="3163"/>
            <p14:sldId id="3132"/>
            <p14:sldId id="3133"/>
            <p14:sldId id="3135"/>
            <p14:sldId id="3137"/>
            <p14:sldId id="3138"/>
            <p14:sldId id="3140"/>
            <p14:sldId id="3141"/>
            <p14:sldId id="3142"/>
            <p14:sldId id="3143"/>
            <p14:sldId id="290"/>
          </p14:sldIdLst>
        </p14:section>
      </p14:sectionLst>
    </p:ext>
    <p:ext uri="{EFAFB233-063F-42B5-8137-9DF3F51BA10A}">
      <p15:sldGuideLst xmlns:p15="http://schemas.microsoft.com/office/powerpoint/2012/main">
        <p15:guide id="1" orient="horz" pos="2208"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Colclough" initials="SC" lastIdx="28" clrIdx="0">
    <p:extLst>
      <p:ext uri="{19B8F6BF-5375-455C-9EA6-DF929625EA0E}">
        <p15:presenceInfo xmlns:p15="http://schemas.microsoft.com/office/powerpoint/2012/main" userId="S::sean.colclough@brainrider.com::61c56f02-da89-42e1-ac6c-92556baa94c6" providerId="AD"/>
      </p:ext>
    </p:extLst>
  </p:cmAuthor>
  <p:cmAuthor id="2" name="Brian Lanier" initials="BL" lastIdx="17" clrIdx="1">
    <p:extLst>
      <p:ext uri="{19B8F6BF-5375-455C-9EA6-DF929625EA0E}">
        <p15:presenceInfo xmlns:p15="http://schemas.microsoft.com/office/powerpoint/2012/main" userId="S::brian.lanier@illumio.com::ec9569c9-6413-48ef-86ca-5fa7dd3806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1B8A"/>
    <a:srgbClr val="8E9091"/>
    <a:srgbClr val="FA6624"/>
    <a:srgbClr val="000000"/>
    <a:srgbClr val="002C76"/>
    <a:srgbClr val="1A59D1"/>
    <a:srgbClr val="CD2500"/>
    <a:srgbClr val="F0B191"/>
    <a:srgbClr val="313638"/>
    <a:srgbClr val="178A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9"/>
    <p:restoredTop sz="94749"/>
  </p:normalViewPr>
  <p:slideViewPr>
    <p:cSldViewPr snapToGrid="0">
      <p:cViewPr varScale="1">
        <p:scale>
          <a:sx n="146" d="100"/>
          <a:sy n="146" d="100"/>
        </p:scale>
        <p:origin x="936" y="168"/>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defRPr>
            </a:lvl1pPr>
          </a:lstStyle>
          <a:p>
            <a:fld id="{B019732B-D7A0-D840-86EE-DBC81DFD8E68}" type="datetimeFigureOut">
              <a:rPr lang="en-US" smtClean="0"/>
              <a:pPr/>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defRPr>
            </a:lvl1pPr>
          </a:lstStyle>
          <a:p>
            <a:fld id="{A837A681-2AD3-7A4D-A6D0-B45709F59BE9}" type="slidenum">
              <a:rPr lang="en-US" smtClean="0"/>
              <a:pPr/>
              <a:t>‹#›</a:t>
            </a:fld>
            <a:endParaRPr lang="en-US"/>
          </a:p>
        </p:txBody>
      </p:sp>
    </p:spTree>
    <p:extLst>
      <p:ext uri="{BB962C8B-B14F-4D97-AF65-F5344CB8AC3E}">
        <p14:creationId xmlns:p14="http://schemas.microsoft.com/office/powerpoint/2010/main" val="3503014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mn-ea"/>
        <a:cs typeface="+mn-cs"/>
      </a:defRPr>
    </a:lvl1pPr>
    <a:lvl2pPr marL="457200" algn="l" defTabSz="914400" rtl="0" eaLnBrk="1" latinLnBrk="0" hangingPunct="1">
      <a:defRPr sz="1200" b="0" i="0" kern="1200">
        <a:solidFill>
          <a:schemeClr val="tx1"/>
        </a:solidFill>
        <a:latin typeface="Verdana" panose="020B0604030504040204" pitchFamily="34" charset="0"/>
        <a:ea typeface="+mn-ea"/>
        <a:cs typeface="+mn-cs"/>
      </a:defRPr>
    </a:lvl2pPr>
    <a:lvl3pPr marL="914400" algn="l" defTabSz="914400" rtl="0" eaLnBrk="1" latinLnBrk="0" hangingPunct="1">
      <a:defRPr sz="1200" b="0" i="0" kern="1200">
        <a:solidFill>
          <a:schemeClr val="tx1"/>
        </a:solidFill>
        <a:latin typeface="Verdana" panose="020B0604030504040204" pitchFamily="34" charset="0"/>
        <a:ea typeface="+mn-ea"/>
        <a:cs typeface="+mn-cs"/>
      </a:defRPr>
    </a:lvl3pPr>
    <a:lvl4pPr marL="1371600" algn="l" defTabSz="914400" rtl="0" eaLnBrk="1" latinLnBrk="0" hangingPunct="1">
      <a:defRPr sz="1200" b="0" i="0" kern="1200">
        <a:solidFill>
          <a:schemeClr val="tx1"/>
        </a:solidFill>
        <a:latin typeface="Verdana" panose="020B0604030504040204" pitchFamily="34" charset="0"/>
        <a:ea typeface="+mn-ea"/>
        <a:cs typeface="+mn-cs"/>
      </a:defRPr>
    </a:lvl4pPr>
    <a:lvl5pPr marL="1828800" algn="l" defTabSz="914400" rtl="0" eaLnBrk="1" latinLnBrk="0" hangingPunct="1">
      <a:defRPr sz="1200" b="0" i="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686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55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85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354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92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235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93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667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76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F99F9F-DDBA-FD47-A5C9-7B89AC405CB7}"/>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1" name="Picture 20">
            <a:extLst>
              <a:ext uri="{FF2B5EF4-FFF2-40B4-BE49-F238E27FC236}">
                <a16:creationId xmlns:a16="http://schemas.microsoft.com/office/drawing/2014/main" id="{833777FE-8A60-EF4C-8AD8-F8FCA3116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30416" y="0"/>
            <a:ext cx="7361583" cy="6858000"/>
          </a:xfrm>
          <a:prstGeom prst="rect">
            <a:avLst/>
          </a:prstGeom>
        </p:spPr>
      </p:pic>
      <p:pic>
        <p:nvPicPr>
          <p:cNvPr id="17" name="Picture 16">
            <a:extLst>
              <a:ext uri="{FF2B5EF4-FFF2-40B4-BE49-F238E27FC236}">
                <a16:creationId xmlns:a16="http://schemas.microsoft.com/office/drawing/2014/main" id="{107C2B0C-E704-9545-BB1D-1C1332681BC7}"/>
              </a:ext>
            </a:extLst>
          </p:cNvPr>
          <p:cNvPicPr>
            <a:picLocks noChangeAspect="1"/>
          </p:cNvPicPr>
          <p:nvPr userDrawn="1"/>
        </p:nvPicPr>
        <p:blipFill>
          <a:blip r:embed="rId3"/>
          <a:srcRect/>
          <a:stretch/>
        </p:blipFill>
        <p:spPr>
          <a:xfrm>
            <a:off x="849032" y="839787"/>
            <a:ext cx="1275603" cy="318900"/>
          </a:xfrm>
          <a:prstGeom prst="rect">
            <a:avLst/>
          </a:prstGeom>
        </p:spPr>
      </p:pic>
      <p:sp>
        <p:nvSpPr>
          <p:cNvPr id="9" name="Title 1">
            <a:extLst>
              <a:ext uri="{FF2B5EF4-FFF2-40B4-BE49-F238E27FC236}">
                <a16:creationId xmlns:a16="http://schemas.microsoft.com/office/drawing/2014/main" id="{E6E1E2CE-28A4-1B42-9980-10F801C7F5C2}"/>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US"/>
              <a:t>Title slide </a:t>
            </a:r>
            <a:br>
              <a:rPr lang="en-US"/>
            </a:br>
            <a:r>
              <a:rPr lang="en-US"/>
              <a:t>(two line option)</a:t>
            </a:r>
          </a:p>
        </p:txBody>
      </p:sp>
      <p:sp>
        <p:nvSpPr>
          <p:cNvPr id="8" name="Subtitle 2">
            <a:extLst>
              <a:ext uri="{FF2B5EF4-FFF2-40B4-BE49-F238E27FC236}">
                <a16:creationId xmlns:a16="http://schemas.microsoft.com/office/drawing/2014/main" id="{DD90426B-2E32-434E-BA53-FB772FA61314}"/>
              </a:ext>
            </a:extLst>
          </p:cNvPr>
          <p:cNvSpPr>
            <a:spLocks noGrp="1"/>
          </p:cNvSpPr>
          <p:nvPr>
            <p:ph type="subTitle" idx="1" hasCustomPrompt="1"/>
          </p:nvPr>
        </p:nvSpPr>
        <p:spPr>
          <a:xfrm>
            <a:off x="748800" y="3441600"/>
            <a:ext cx="644760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11" name="Text Placeholder 19">
            <a:extLst>
              <a:ext uri="{FF2B5EF4-FFF2-40B4-BE49-F238E27FC236}">
                <a16:creationId xmlns:a16="http://schemas.microsoft.com/office/drawing/2014/main" id="{4885BAF2-1A32-2B42-8604-1DAD1D827379}"/>
              </a:ext>
            </a:extLst>
          </p:cNvPr>
          <p:cNvSpPr>
            <a:spLocks noGrp="1"/>
          </p:cNvSpPr>
          <p:nvPr>
            <p:ph type="body" sz="quarter" idx="25" hasCustomPrompt="1"/>
          </p:nvPr>
        </p:nvSpPr>
        <p:spPr>
          <a:xfrm>
            <a:off x="748800" y="4305600"/>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Presenter’s name</a:t>
            </a:r>
            <a:br>
              <a:rPr lang="en-US"/>
            </a:br>
            <a:r>
              <a:rPr lang="en-US"/>
              <a:t>Job title</a:t>
            </a:r>
          </a:p>
        </p:txBody>
      </p:sp>
      <p:sp>
        <p:nvSpPr>
          <p:cNvPr id="12" name="Text Placeholder 19">
            <a:extLst>
              <a:ext uri="{FF2B5EF4-FFF2-40B4-BE49-F238E27FC236}">
                <a16:creationId xmlns:a16="http://schemas.microsoft.com/office/drawing/2014/main" id="{23CE5135-D5D9-704A-A417-79EA025EFD0D}"/>
              </a:ext>
            </a:extLst>
          </p:cNvPr>
          <p:cNvSpPr>
            <a:spLocks noGrp="1"/>
          </p:cNvSpPr>
          <p:nvPr>
            <p:ph type="body" sz="quarter" idx="26" hasCustomPrompt="1"/>
          </p:nvPr>
        </p:nvSpPr>
        <p:spPr>
          <a:xfrm>
            <a:off x="748799" y="4819329"/>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0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Date</a:t>
            </a:r>
          </a:p>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044887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52A6A0-F462-7D49-B5D6-83DA34CFD7B1}"/>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705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6" pos="4407">
          <p15:clr>
            <a:srgbClr val="FBAE40"/>
          </p15:clr>
        </p15:guide>
        <p15:guide id="9" orient="horz" pos="12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75BE-A684-3546-9F4F-AD4412D3161C}"/>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79B0EF3-B554-7147-904F-076746B50FF3}"/>
              </a:ext>
            </a:extLst>
          </p:cNvPr>
          <p:cNvSpPr>
            <a:spLocks noGrp="1"/>
          </p:cNvSpPr>
          <p:nvPr>
            <p:ph idx="1"/>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C6B3B58A-A3A9-3F44-B242-C19F826E517E}"/>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32084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DAA1FD-287F-FE43-9062-C4B32D97DD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062"/>
            <a:ext cx="12210078" cy="6856937"/>
          </a:xfrm>
          <a:prstGeom prst="rect">
            <a:avLst/>
          </a:prstGeom>
        </p:spPr>
      </p:pic>
      <p:sp>
        <p:nvSpPr>
          <p:cNvPr id="16" name="Rectangle 15">
            <a:extLst>
              <a:ext uri="{FF2B5EF4-FFF2-40B4-BE49-F238E27FC236}">
                <a16:creationId xmlns:a16="http://schemas.microsoft.com/office/drawing/2014/main" id="{B4A46360-282B-BC4A-9BC8-CD498C432827}"/>
              </a:ext>
            </a:extLst>
          </p:cNvPr>
          <p:cNvSpPr/>
          <p:nvPr userDrawn="1"/>
        </p:nvSpPr>
        <p:spPr>
          <a:xfrm>
            <a:off x="0" y="0"/>
            <a:ext cx="12210078" cy="6858000"/>
          </a:xfrm>
          <a:prstGeom prst="rect">
            <a:avLst/>
          </a:prstGeom>
          <a:gradFill flip="none" rotWithShape="1">
            <a:gsLst>
              <a:gs pos="100000">
                <a:srgbClr val="313638"/>
              </a:gs>
              <a:gs pos="0">
                <a:srgbClr val="313638">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a:extLst>
              <a:ext uri="{FF2B5EF4-FFF2-40B4-BE49-F238E27FC236}">
                <a16:creationId xmlns:a16="http://schemas.microsoft.com/office/drawing/2014/main" id="{E1F2D970-C534-CA46-BD25-D9AB210CE32A}"/>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itle 1">
            <a:extLst>
              <a:ext uri="{FF2B5EF4-FFF2-40B4-BE49-F238E27FC236}">
                <a16:creationId xmlns:a16="http://schemas.microsoft.com/office/drawing/2014/main" id="{952A1EF9-3304-3848-9752-8B7D979A5607}"/>
              </a:ext>
            </a:extLst>
          </p:cNvPr>
          <p:cNvSpPr>
            <a:spLocks noGrp="1"/>
          </p:cNvSpPr>
          <p:nvPr>
            <p:ph type="ctrTitle" hasCustomPrompt="1"/>
          </p:nvPr>
        </p:nvSpPr>
        <p:spPr>
          <a:xfrm>
            <a:off x="1954183" y="1350147"/>
            <a:ext cx="7077600" cy="3798932"/>
          </a:xfrm>
          <a:prstGeom prst="rect">
            <a:avLst/>
          </a:prstGeom>
        </p:spPr>
        <p:txBody>
          <a:bodyPr vert="horz" lIns="91440" tIns="45720" rIns="91440" bIns="45720" rtlCol="0" anchor="ctr">
            <a:normAutofit/>
          </a:bodyPr>
          <a:lstStyle>
            <a:lvl1pPr>
              <a:lnSpc>
                <a:spcPct val="300000"/>
              </a:lnSpc>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10" name="Rectangle 9">
            <a:extLst>
              <a:ext uri="{FF2B5EF4-FFF2-40B4-BE49-F238E27FC236}">
                <a16:creationId xmlns:a16="http://schemas.microsoft.com/office/drawing/2014/main" id="{81B33DFD-CE93-A34B-854A-6247961C226A}"/>
              </a:ext>
            </a:extLst>
          </p:cNvPr>
          <p:cNvSpPr/>
          <p:nvPr userDrawn="1"/>
        </p:nvSpPr>
        <p:spPr>
          <a:xfrm>
            <a:off x="0" y="1350147"/>
            <a:ext cx="420624" cy="3798932"/>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F6E7E574-A1A0-EB4A-AC39-23C84A1B8A74}"/>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4319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36C96709-7F22-1F4B-BF4C-C34D0B2DF8ED}"/>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99A09195-1224-F24A-ABC7-1469E023F3F2}"/>
              </a:ext>
            </a:extLst>
          </p:cNvPr>
          <p:cNvSpPr>
            <a:spLocks noGrp="1"/>
          </p:cNvSpPr>
          <p:nvPr>
            <p:ph type="ctrTitle" hasCustomPrompt="1"/>
          </p:nvPr>
        </p:nvSpPr>
        <p:spPr>
          <a:xfrm>
            <a:off x="1954183" y="1350147"/>
            <a:ext cx="7077600" cy="3798932"/>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17" name="Rectangle 16">
            <a:extLst>
              <a:ext uri="{FF2B5EF4-FFF2-40B4-BE49-F238E27FC236}">
                <a16:creationId xmlns:a16="http://schemas.microsoft.com/office/drawing/2014/main" id="{8BB5D66E-B1E2-014A-B3FC-9C71955EE5B1}"/>
              </a:ext>
            </a:extLst>
          </p:cNvPr>
          <p:cNvSpPr/>
          <p:nvPr userDrawn="1"/>
        </p:nvSpPr>
        <p:spPr>
          <a:xfrm>
            <a:off x="0" y="1350147"/>
            <a:ext cx="420624" cy="3798932"/>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F08B4F4F-9921-734A-8468-C6FADC64B238}"/>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9" name="TextBox 8">
            <a:extLst>
              <a:ext uri="{FF2B5EF4-FFF2-40B4-BE49-F238E27FC236}">
                <a16:creationId xmlns:a16="http://schemas.microsoft.com/office/drawing/2014/main" id="{52732037-A46F-EA4D-B389-2423B850BE5D}"/>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0E33EE9A-E1B4-074B-850D-B1B9B5F14272}"/>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3302063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3">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6F4C086-3FFB-F543-835B-D76A917A3B8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7000" y="-2666997"/>
            <a:ext cx="6858000" cy="12192000"/>
          </a:xfrm>
          <a:prstGeom prst="rect">
            <a:avLst/>
          </a:prstGeom>
        </p:spPr>
      </p:pic>
      <p:sp>
        <p:nvSpPr>
          <p:cNvPr id="18" name="Rectangle 17">
            <a:extLst>
              <a:ext uri="{FF2B5EF4-FFF2-40B4-BE49-F238E27FC236}">
                <a16:creationId xmlns:a16="http://schemas.microsoft.com/office/drawing/2014/main" id="{625A63F5-937C-0D4F-A780-C52987CE8122}"/>
              </a:ext>
            </a:extLst>
          </p:cNvPr>
          <p:cNvSpPr/>
          <p:nvPr userDrawn="1"/>
        </p:nvSpPr>
        <p:spPr>
          <a:xfrm>
            <a:off x="-1" y="-1"/>
            <a:ext cx="12191999"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ndParaRPr>
          </a:p>
        </p:txBody>
      </p:sp>
      <p:sp>
        <p:nvSpPr>
          <p:cNvPr id="12" name="Rectangle 11">
            <a:extLst>
              <a:ext uri="{FF2B5EF4-FFF2-40B4-BE49-F238E27FC236}">
                <a16:creationId xmlns:a16="http://schemas.microsoft.com/office/drawing/2014/main" id="{692B7CC0-7E04-CE48-AFF3-00C752E7DBD8}"/>
              </a:ext>
            </a:extLst>
          </p:cNvPr>
          <p:cNvSpPr/>
          <p:nvPr userDrawn="1"/>
        </p:nvSpPr>
        <p:spPr>
          <a:xfrm>
            <a:off x="-3" y="1910097"/>
            <a:ext cx="12192001" cy="267903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Title 1">
            <a:extLst>
              <a:ext uri="{FF2B5EF4-FFF2-40B4-BE49-F238E27FC236}">
                <a16:creationId xmlns:a16="http://schemas.microsoft.com/office/drawing/2014/main" id="{D4BCE060-F7A8-5A42-B01A-65EB26FC1E60}"/>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bg1"/>
                </a:solidFill>
              </a:defRPr>
            </a:lvl1pPr>
          </a:lstStyle>
          <a:p>
            <a:pPr lvl="0">
              <a:lnSpc>
                <a:spcPts val="4400"/>
              </a:lnSpc>
            </a:pPr>
            <a:r>
              <a:rPr lang="en-US"/>
              <a:t>Thought provoking statement</a:t>
            </a:r>
          </a:p>
        </p:txBody>
      </p:sp>
      <p:pic>
        <p:nvPicPr>
          <p:cNvPr id="8" name="Picture 7">
            <a:extLst>
              <a:ext uri="{FF2B5EF4-FFF2-40B4-BE49-F238E27FC236}">
                <a16:creationId xmlns:a16="http://schemas.microsoft.com/office/drawing/2014/main" id="{79B692EA-6C82-2C4C-98D8-7D46DF80E26C}"/>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9" name="TextBox 8">
            <a:extLst>
              <a:ext uri="{FF2B5EF4-FFF2-40B4-BE49-F238E27FC236}">
                <a16:creationId xmlns:a16="http://schemas.microsoft.com/office/drawing/2014/main" id="{BCBE0544-D4D9-1842-93FC-5DAD0E706D60}"/>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
        <p:nvSpPr>
          <p:cNvPr id="10" name="Footer Placeholder 3">
            <a:extLst>
              <a:ext uri="{FF2B5EF4-FFF2-40B4-BE49-F238E27FC236}">
                <a16:creationId xmlns:a16="http://schemas.microsoft.com/office/drawing/2014/main" id="{8DD2CABC-8C2E-8943-A166-16E524DB9A0A}"/>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1231588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4">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8C0BF9-82B4-074C-B913-54ACD3BCF5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95FE239-531A-144D-9D95-C697FCB83806}"/>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ndParaRPr>
          </a:p>
        </p:txBody>
      </p:sp>
      <p:sp>
        <p:nvSpPr>
          <p:cNvPr id="7" name="Rectangle 6">
            <a:extLst>
              <a:ext uri="{FF2B5EF4-FFF2-40B4-BE49-F238E27FC236}">
                <a16:creationId xmlns:a16="http://schemas.microsoft.com/office/drawing/2014/main" id="{9CD29F88-828E-F543-824B-80D24E15BB36}"/>
              </a:ext>
            </a:extLst>
          </p:cNvPr>
          <p:cNvSpPr/>
          <p:nvPr userDrawn="1"/>
        </p:nvSpPr>
        <p:spPr>
          <a:xfrm>
            <a:off x="-3" y="1910097"/>
            <a:ext cx="12192001" cy="2679031"/>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8" name="Title 1">
            <a:extLst>
              <a:ext uri="{FF2B5EF4-FFF2-40B4-BE49-F238E27FC236}">
                <a16:creationId xmlns:a16="http://schemas.microsoft.com/office/drawing/2014/main" id="{66CE8450-CCBC-904D-B2D2-CDECFBEEF048}"/>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bg1"/>
                </a:solidFill>
              </a:defRPr>
            </a:lvl1pPr>
          </a:lstStyle>
          <a:p>
            <a:pPr lvl="0">
              <a:lnSpc>
                <a:spcPts val="4400"/>
              </a:lnSpc>
            </a:pPr>
            <a:r>
              <a:rPr lang="en-US"/>
              <a:t>Thought provoking statement</a:t>
            </a:r>
          </a:p>
        </p:txBody>
      </p:sp>
      <p:pic>
        <p:nvPicPr>
          <p:cNvPr id="9" name="Picture 8">
            <a:extLst>
              <a:ext uri="{FF2B5EF4-FFF2-40B4-BE49-F238E27FC236}">
                <a16:creationId xmlns:a16="http://schemas.microsoft.com/office/drawing/2014/main" id="{75DDB197-FE7E-6144-A2DC-01154D10BB6E}"/>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1" name="TextBox 10">
            <a:extLst>
              <a:ext uri="{FF2B5EF4-FFF2-40B4-BE49-F238E27FC236}">
                <a16:creationId xmlns:a16="http://schemas.microsoft.com/office/drawing/2014/main" id="{A721A0E7-7CD7-FB48-8512-B0007977A28B}"/>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
        <p:nvSpPr>
          <p:cNvPr id="10" name="Footer Placeholder 3">
            <a:extLst>
              <a:ext uri="{FF2B5EF4-FFF2-40B4-BE49-F238E27FC236}">
                <a16:creationId xmlns:a16="http://schemas.microsoft.com/office/drawing/2014/main" id="{BFE16E4F-B34E-BB4E-94DB-A08255F4915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532369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5">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362BEE-A956-1D44-86DD-890998AE49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flipH="1">
            <a:off x="2667000" y="-2667000"/>
            <a:ext cx="6858000" cy="12192000"/>
          </a:xfrm>
          <a:prstGeom prst="rect">
            <a:avLst/>
          </a:prstGeom>
        </p:spPr>
      </p:pic>
      <p:sp>
        <p:nvSpPr>
          <p:cNvPr id="11" name="Rectangle 10">
            <a:extLst>
              <a:ext uri="{FF2B5EF4-FFF2-40B4-BE49-F238E27FC236}">
                <a16:creationId xmlns:a16="http://schemas.microsoft.com/office/drawing/2014/main" id="{E93D7C33-B681-7F40-96A8-CA0E6276B11B}"/>
              </a:ext>
            </a:extLst>
          </p:cNvPr>
          <p:cNvSpPr/>
          <p:nvPr userDrawn="1"/>
        </p:nvSpPr>
        <p:spPr>
          <a:xfrm>
            <a:off x="-5" y="-2"/>
            <a:ext cx="12192001"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9D027984-98A5-C74D-93AD-D50888C4F7A4}"/>
              </a:ext>
            </a:extLst>
          </p:cNvPr>
          <p:cNvSpPr/>
          <p:nvPr userDrawn="1"/>
        </p:nvSpPr>
        <p:spPr>
          <a:xfrm>
            <a:off x="-3" y="1910097"/>
            <a:ext cx="12192001" cy="2679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8" name="Title 1">
            <a:extLst>
              <a:ext uri="{FF2B5EF4-FFF2-40B4-BE49-F238E27FC236}">
                <a16:creationId xmlns:a16="http://schemas.microsoft.com/office/drawing/2014/main" id="{EDCDB43E-8045-F34A-9E59-7E5BC6644528}"/>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9" name="Picture 8">
            <a:extLst>
              <a:ext uri="{FF2B5EF4-FFF2-40B4-BE49-F238E27FC236}">
                <a16:creationId xmlns:a16="http://schemas.microsoft.com/office/drawing/2014/main" id="{4AD58899-F8E4-8144-81B4-5F76F401724F}"/>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3" name="TextBox 12">
            <a:extLst>
              <a:ext uri="{FF2B5EF4-FFF2-40B4-BE49-F238E27FC236}">
                <a16:creationId xmlns:a16="http://schemas.microsoft.com/office/drawing/2014/main" id="{A0606E1E-515C-AF48-9D37-5109C699CE38}"/>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3">
            <a:extLst>
              <a:ext uri="{FF2B5EF4-FFF2-40B4-BE49-F238E27FC236}">
                <a16:creationId xmlns:a16="http://schemas.microsoft.com/office/drawing/2014/main" id="{540BD7C5-9F36-9448-B4AF-33CD38CFA7B3}"/>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905882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6">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F2D575-0615-3648-985F-ED2AC8072E3C}"/>
              </a:ext>
            </a:extLst>
          </p:cNvPr>
          <p:cNvSpPr/>
          <p:nvPr userDrawn="1"/>
        </p:nvSpPr>
        <p:spPr>
          <a:xfrm>
            <a:off x="6962274" y="-1"/>
            <a:ext cx="5229725" cy="685800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itle 1">
            <a:extLst>
              <a:ext uri="{FF2B5EF4-FFF2-40B4-BE49-F238E27FC236}">
                <a16:creationId xmlns:a16="http://schemas.microsoft.com/office/drawing/2014/main" id="{199DA886-96DE-6A41-B001-C14BB8232D57}"/>
              </a:ext>
            </a:extLst>
          </p:cNvPr>
          <p:cNvSpPr>
            <a:spLocks noGrp="1"/>
          </p:cNvSpPr>
          <p:nvPr>
            <p:ph type="ctrTitle" hasCustomPrompt="1"/>
          </p:nvPr>
        </p:nvSpPr>
        <p:spPr>
          <a:xfrm>
            <a:off x="7786438" y="405613"/>
            <a:ext cx="3567362" cy="5688000"/>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6962274" cy="6858000"/>
          </a:xfrm>
          <a:prstGeom prst="rect">
            <a:avLst/>
          </a:prstGeom>
        </p:spPr>
      </p:pic>
      <p:pic>
        <p:nvPicPr>
          <p:cNvPr id="7" name="Picture 6">
            <a:extLst>
              <a:ext uri="{FF2B5EF4-FFF2-40B4-BE49-F238E27FC236}">
                <a16:creationId xmlns:a16="http://schemas.microsoft.com/office/drawing/2014/main" id="{E8B805FC-4967-CA4C-BF75-402B00DBDFB9}"/>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98F22F80-705F-BC4E-AB3F-18273C156B18}"/>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0D75A408-E4F7-D642-AF55-5F3F2DB9DA33}"/>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16009633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7">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281859" y="-52138"/>
            <a:ext cx="6858001" cy="6962275"/>
          </a:xfrm>
          <a:prstGeom prst="rect">
            <a:avLst/>
          </a:prstGeom>
        </p:spPr>
      </p:pic>
      <p:sp>
        <p:nvSpPr>
          <p:cNvPr id="10" name="Rectangle 9">
            <a:extLst>
              <a:ext uri="{FF2B5EF4-FFF2-40B4-BE49-F238E27FC236}">
                <a16:creationId xmlns:a16="http://schemas.microsoft.com/office/drawing/2014/main" id="{C8BD998E-2781-C043-A273-683CB06DB1F6}"/>
              </a:ext>
            </a:extLst>
          </p:cNvPr>
          <p:cNvSpPr/>
          <p:nvPr userDrawn="1"/>
        </p:nvSpPr>
        <p:spPr>
          <a:xfrm>
            <a:off x="0" y="-1"/>
            <a:ext cx="5229725" cy="685800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itle 1">
            <a:extLst>
              <a:ext uri="{FF2B5EF4-FFF2-40B4-BE49-F238E27FC236}">
                <a16:creationId xmlns:a16="http://schemas.microsoft.com/office/drawing/2014/main" id="{DE891CBC-1482-EE49-AEE0-F81A8CFBB6D5}"/>
              </a:ext>
            </a:extLst>
          </p:cNvPr>
          <p:cNvSpPr>
            <a:spLocks noGrp="1"/>
          </p:cNvSpPr>
          <p:nvPr>
            <p:ph type="ctrTitle" hasCustomPrompt="1"/>
          </p:nvPr>
        </p:nvSpPr>
        <p:spPr>
          <a:xfrm>
            <a:off x="824163" y="405560"/>
            <a:ext cx="3567362" cy="5688000"/>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7" name="Picture 6">
            <a:extLst>
              <a:ext uri="{FF2B5EF4-FFF2-40B4-BE49-F238E27FC236}">
                <a16:creationId xmlns:a16="http://schemas.microsoft.com/office/drawing/2014/main" id="{7B6105B9-7FF4-804E-A0DC-B1E608620939}"/>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156A486F-BFDE-E54A-A726-EFC0A581DAB0}"/>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E8C99E47-4096-144E-AAF7-B62B94A6A751}"/>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3955684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8">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E87658-9A8C-2E40-BE47-40413C6A03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a:extLst>
              <a:ext uri="{FF2B5EF4-FFF2-40B4-BE49-F238E27FC236}">
                <a16:creationId xmlns:a16="http://schemas.microsoft.com/office/drawing/2014/main" id="{6BE6EE1D-BC5A-F544-B001-D13217F7C219}"/>
              </a:ext>
            </a:extLst>
          </p:cNvPr>
          <p:cNvSpPr>
            <a:spLocks noGrp="1"/>
          </p:cNvSpPr>
          <p:nvPr>
            <p:ph type="ctrTitle" hasCustomPrompt="1"/>
          </p:nvPr>
        </p:nvSpPr>
        <p:spPr>
          <a:xfrm>
            <a:off x="829627" y="1984594"/>
            <a:ext cx="4054941" cy="2530038"/>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6" name="Picture 5">
            <a:extLst>
              <a:ext uri="{FF2B5EF4-FFF2-40B4-BE49-F238E27FC236}">
                <a16:creationId xmlns:a16="http://schemas.microsoft.com/office/drawing/2014/main" id="{43C55426-3EAC-6A49-9E0E-D1A20DE11BA4}"/>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5" name="TextBox 4">
            <a:extLst>
              <a:ext uri="{FF2B5EF4-FFF2-40B4-BE49-F238E27FC236}">
                <a16:creationId xmlns:a16="http://schemas.microsoft.com/office/drawing/2014/main" id="{366631FC-F223-9C4D-BC8A-300AD689611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3">
            <a:extLst>
              <a:ext uri="{FF2B5EF4-FFF2-40B4-BE49-F238E27FC236}">
                <a16:creationId xmlns:a16="http://schemas.microsoft.com/office/drawing/2014/main" id="{CD039D66-07E6-D241-B393-4290E41E001B}"/>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5547115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F99F9F-DDBA-FD47-A5C9-7B89AC405CB7}"/>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F77A565D-B930-D146-9D45-31A174BEF1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209" y="403412"/>
            <a:ext cx="7025791" cy="6454588"/>
          </a:xfrm>
          <a:prstGeom prst="rect">
            <a:avLst/>
          </a:prstGeom>
        </p:spPr>
      </p:pic>
      <p:sp>
        <p:nvSpPr>
          <p:cNvPr id="12" name="Title 1">
            <a:extLst>
              <a:ext uri="{FF2B5EF4-FFF2-40B4-BE49-F238E27FC236}">
                <a16:creationId xmlns:a16="http://schemas.microsoft.com/office/drawing/2014/main" id="{CEE07BB4-DE93-2A48-BFE5-91E15F656D8D}"/>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US"/>
              <a:t>Title slide </a:t>
            </a:r>
            <a:br>
              <a:rPr lang="en-US"/>
            </a:br>
            <a:r>
              <a:rPr lang="en-US"/>
              <a:t>(two line option)</a:t>
            </a:r>
          </a:p>
        </p:txBody>
      </p:sp>
      <p:sp>
        <p:nvSpPr>
          <p:cNvPr id="8" name="Subtitle 2">
            <a:extLst>
              <a:ext uri="{FF2B5EF4-FFF2-40B4-BE49-F238E27FC236}">
                <a16:creationId xmlns:a16="http://schemas.microsoft.com/office/drawing/2014/main" id="{5C16AE3B-AFB5-7440-8FFD-B4EEF7D78286}"/>
              </a:ext>
            </a:extLst>
          </p:cNvPr>
          <p:cNvSpPr>
            <a:spLocks noGrp="1"/>
          </p:cNvSpPr>
          <p:nvPr>
            <p:ph type="subTitle" idx="1" hasCustomPrompt="1"/>
          </p:nvPr>
        </p:nvSpPr>
        <p:spPr>
          <a:xfrm>
            <a:off x="748800" y="3441600"/>
            <a:ext cx="644760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9" name="Text Placeholder 19">
            <a:extLst>
              <a:ext uri="{FF2B5EF4-FFF2-40B4-BE49-F238E27FC236}">
                <a16:creationId xmlns:a16="http://schemas.microsoft.com/office/drawing/2014/main" id="{0E16AC1F-9E25-774D-89B6-B5751D540359}"/>
              </a:ext>
            </a:extLst>
          </p:cNvPr>
          <p:cNvSpPr>
            <a:spLocks noGrp="1"/>
          </p:cNvSpPr>
          <p:nvPr>
            <p:ph type="body" sz="quarter" idx="25" hasCustomPrompt="1"/>
          </p:nvPr>
        </p:nvSpPr>
        <p:spPr>
          <a:xfrm>
            <a:off x="748800" y="4305600"/>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Presenter’s name</a:t>
            </a:r>
            <a:br>
              <a:rPr lang="en-US"/>
            </a:br>
            <a:r>
              <a:rPr lang="en-US"/>
              <a:t>Job title</a:t>
            </a:r>
          </a:p>
        </p:txBody>
      </p:sp>
      <p:sp>
        <p:nvSpPr>
          <p:cNvPr id="10" name="Text Placeholder 19">
            <a:extLst>
              <a:ext uri="{FF2B5EF4-FFF2-40B4-BE49-F238E27FC236}">
                <a16:creationId xmlns:a16="http://schemas.microsoft.com/office/drawing/2014/main" id="{A96E13DD-6A99-5C4C-9D4C-506FF21BA255}"/>
              </a:ext>
            </a:extLst>
          </p:cNvPr>
          <p:cNvSpPr>
            <a:spLocks noGrp="1"/>
          </p:cNvSpPr>
          <p:nvPr>
            <p:ph type="body" sz="quarter" idx="26" hasCustomPrompt="1"/>
          </p:nvPr>
        </p:nvSpPr>
        <p:spPr>
          <a:xfrm>
            <a:off x="748799" y="4819329"/>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0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Date</a:t>
            </a:r>
          </a:p>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endParaRPr lang="en-US"/>
          </a:p>
        </p:txBody>
      </p:sp>
      <p:pic>
        <p:nvPicPr>
          <p:cNvPr id="13" name="Picture 12">
            <a:extLst>
              <a:ext uri="{FF2B5EF4-FFF2-40B4-BE49-F238E27FC236}">
                <a16:creationId xmlns:a16="http://schemas.microsoft.com/office/drawing/2014/main" id="{AA9CDA64-43B9-8649-983D-0E452D456788}"/>
              </a:ext>
            </a:extLst>
          </p:cNvPr>
          <p:cNvPicPr>
            <a:picLocks noChangeAspect="1"/>
          </p:cNvPicPr>
          <p:nvPr userDrawn="1"/>
        </p:nvPicPr>
        <p:blipFill>
          <a:blip r:embed="rId3"/>
          <a:srcRect/>
          <a:stretch/>
        </p:blipFill>
        <p:spPr>
          <a:xfrm>
            <a:off x="849032" y="839787"/>
            <a:ext cx="1275603" cy="318900"/>
          </a:xfrm>
          <a:prstGeom prst="rect">
            <a:avLst/>
          </a:prstGeom>
        </p:spPr>
      </p:pic>
    </p:spTree>
    <p:extLst>
      <p:ext uri="{BB962C8B-B14F-4D97-AF65-F5344CB8AC3E}">
        <p14:creationId xmlns:p14="http://schemas.microsoft.com/office/powerpoint/2010/main" val="2948786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9">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EA7E24-A2B5-B14E-B604-DBD88747209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7000" y="-2667000"/>
            <a:ext cx="6858001" cy="12192002"/>
          </a:xfrm>
          <a:prstGeom prst="rect">
            <a:avLst/>
          </a:prstGeom>
        </p:spPr>
      </p:pic>
      <p:pic>
        <p:nvPicPr>
          <p:cNvPr id="7" name="Picture 6">
            <a:extLst>
              <a:ext uri="{FF2B5EF4-FFF2-40B4-BE49-F238E27FC236}">
                <a16:creationId xmlns:a16="http://schemas.microsoft.com/office/drawing/2014/main" id="{FDC1E705-CB7F-6242-8D57-A4EE293F7D80}"/>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itle 1">
            <a:extLst>
              <a:ext uri="{FF2B5EF4-FFF2-40B4-BE49-F238E27FC236}">
                <a16:creationId xmlns:a16="http://schemas.microsoft.com/office/drawing/2014/main" id="{E0DAD172-39E8-1546-A678-5D67B0C3A99C}"/>
              </a:ext>
            </a:extLst>
          </p:cNvPr>
          <p:cNvSpPr>
            <a:spLocks noGrp="1"/>
          </p:cNvSpPr>
          <p:nvPr>
            <p:ph type="ctrTitle" hasCustomPrompt="1"/>
          </p:nvPr>
        </p:nvSpPr>
        <p:spPr>
          <a:xfrm>
            <a:off x="829627" y="1984594"/>
            <a:ext cx="4054941" cy="2530038"/>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5" name="TextBox 4">
            <a:extLst>
              <a:ext uri="{FF2B5EF4-FFF2-40B4-BE49-F238E27FC236}">
                <a16:creationId xmlns:a16="http://schemas.microsoft.com/office/drawing/2014/main" id="{939D2F35-7531-7C4F-9209-85DD03B5B09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6CA25579-7EA7-6946-95EB-C75718C3C7BD}"/>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072527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10">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8E3A9-2BBA-B64A-A50E-3EB399A8C1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6999" y="-2666998"/>
            <a:ext cx="6858001" cy="12192000"/>
          </a:xfrm>
          <a:prstGeom prst="rect">
            <a:avLst/>
          </a:prstGeom>
        </p:spPr>
      </p:pic>
      <p:sp>
        <p:nvSpPr>
          <p:cNvPr id="16" name="Rectangle 15">
            <a:extLst>
              <a:ext uri="{FF2B5EF4-FFF2-40B4-BE49-F238E27FC236}">
                <a16:creationId xmlns:a16="http://schemas.microsoft.com/office/drawing/2014/main" id="{6F05799C-2893-2B4D-BDA2-83F1BC7E8EA5}"/>
              </a:ext>
            </a:extLst>
          </p:cNvPr>
          <p:cNvSpPr/>
          <p:nvPr userDrawn="1"/>
        </p:nvSpPr>
        <p:spPr>
          <a:xfrm>
            <a:off x="-1" y="-2"/>
            <a:ext cx="12191999" cy="6858002"/>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19" name="Text Placeholder 6">
            <a:extLst>
              <a:ext uri="{FF2B5EF4-FFF2-40B4-BE49-F238E27FC236}">
                <a16:creationId xmlns:a16="http://schemas.microsoft.com/office/drawing/2014/main" id="{84DD6C18-84BA-DE49-831A-C34E18F47503}"/>
              </a:ext>
            </a:extLst>
          </p:cNvPr>
          <p:cNvSpPr>
            <a:spLocks noGrp="1"/>
          </p:cNvSpPr>
          <p:nvPr>
            <p:ph type="body" sz="quarter" idx="10" hasCustomPrompt="1"/>
          </p:nvPr>
        </p:nvSpPr>
        <p:spPr>
          <a:xfrm>
            <a:off x="3369596" y="1559669"/>
            <a:ext cx="5452805" cy="3379889"/>
          </a:xfrm>
          <a:prstGeom prst="rect">
            <a:avLst/>
          </a:prstGeom>
        </p:spPr>
        <p:txBody>
          <a:bodyPr vert="horz" lIns="91440" tIns="45720" rIns="91440" bIns="45720" rtlCol="0" anchor="ctr">
            <a:normAutofit/>
          </a:bodyPr>
          <a:lstStyle>
            <a:lvl1pPr marL="0" indent="0" algn="ctr">
              <a:buFontTx/>
              <a:buNone/>
              <a:defRPr lang="en-US" sz="3400" b="1" i="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spcBef>
                <a:spcPct val="0"/>
              </a:spcBef>
              <a:buNone/>
            </a:pPr>
            <a:r>
              <a:rPr lang="en-US"/>
              <a:t>Thought provoking statement</a:t>
            </a:r>
          </a:p>
        </p:txBody>
      </p:sp>
      <p:pic>
        <p:nvPicPr>
          <p:cNvPr id="7" name="Picture 6">
            <a:extLst>
              <a:ext uri="{FF2B5EF4-FFF2-40B4-BE49-F238E27FC236}">
                <a16:creationId xmlns:a16="http://schemas.microsoft.com/office/drawing/2014/main" id="{A7C99EA4-5AB0-C14E-A57B-8639323A8122}"/>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extBox 5">
            <a:extLst>
              <a:ext uri="{FF2B5EF4-FFF2-40B4-BE49-F238E27FC236}">
                <a16:creationId xmlns:a16="http://schemas.microsoft.com/office/drawing/2014/main" id="{EAA596F4-7F59-9547-8500-CE67202071A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A58DCEC0-E135-6943-A9D3-CB6E69AC8CDE}"/>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3982363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D64CB-35FB-6A40-A4A3-BD38B0161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flipH="1">
            <a:off x="2667000" y="-2667000"/>
            <a:ext cx="6858000" cy="12192000"/>
          </a:xfrm>
          <a:prstGeom prst="rect">
            <a:avLst/>
          </a:prstGeom>
        </p:spPr>
      </p:pic>
      <p:sp>
        <p:nvSpPr>
          <p:cNvPr id="16" name="Rectangle 15">
            <a:extLst>
              <a:ext uri="{FF2B5EF4-FFF2-40B4-BE49-F238E27FC236}">
                <a16:creationId xmlns:a16="http://schemas.microsoft.com/office/drawing/2014/main" id="{6F05799C-2893-2B4D-BDA2-83F1BC7E8EA5}"/>
              </a:ext>
            </a:extLst>
          </p:cNvPr>
          <p:cNvSpPr/>
          <p:nvPr userDrawn="1"/>
        </p:nvSpPr>
        <p:spPr>
          <a:xfrm>
            <a:off x="-1" y="-1"/>
            <a:ext cx="12192001"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6">
            <a:extLst>
              <a:ext uri="{FF2B5EF4-FFF2-40B4-BE49-F238E27FC236}">
                <a16:creationId xmlns:a16="http://schemas.microsoft.com/office/drawing/2014/main" id="{C1C1F5D1-37CA-834E-B7AF-D9E573399C08}"/>
              </a:ext>
            </a:extLst>
          </p:cNvPr>
          <p:cNvSpPr>
            <a:spLocks noGrp="1"/>
          </p:cNvSpPr>
          <p:nvPr>
            <p:ph type="body" sz="quarter" idx="10" hasCustomPrompt="1"/>
          </p:nvPr>
        </p:nvSpPr>
        <p:spPr>
          <a:xfrm>
            <a:off x="3369596" y="1559669"/>
            <a:ext cx="5452805" cy="3379889"/>
          </a:xfrm>
          <a:prstGeom prst="rect">
            <a:avLst/>
          </a:prstGeom>
        </p:spPr>
        <p:txBody>
          <a:bodyPr vert="horz" lIns="91440" tIns="45720" rIns="91440" bIns="45720" rtlCol="0" anchor="ctr">
            <a:normAutofit/>
          </a:bodyPr>
          <a:lstStyle>
            <a:lvl1pPr marL="0" indent="0" algn="ctr">
              <a:buFontTx/>
              <a:buNone/>
              <a:defRPr lang="en-US" sz="3400" b="1" i="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spcBef>
                <a:spcPct val="0"/>
              </a:spcBef>
              <a:buNone/>
            </a:pPr>
            <a:r>
              <a:rPr lang="en-US"/>
              <a:t>Thought provoking statement</a:t>
            </a:r>
          </a:p>
        </p:txBody>
      </p:sp>
      <p:pic>
        <p:nvPicPr>
          <p:cNvPr id="8" name="Picture 7">
            <a:extLst>
              <a:ext uri="{FF2B5EF4-FFF2-40B4-BE49-F238E27FC236}">
                <a16:creationId xmlns:a16="http://schemas.microsoft.com/office/drawing/2014/main" id="{9733E904-0F65-8442-9232-3344305ED138}"/>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extBox 5">
            <a:extLst>
              <a:ext uri="{FF2B5EF4-FFF2-40B4-BE49-F238E27FC236}">
                <a16:creationId xmlns:a16="http://schemas.microsoft.com/office/drawing/2014/main" id="{8F15FCE5-44A8-224B-9D37-9E00985DA6A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85D21A3B-C83B-B841-B727-EF35EF57A992}"/>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88464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29FC5F-0ECD-9247-BB9A-C9817388DB3F}"/>
              </a:ext>
            </a:extLst>
          </p:cNvPr>
          <p:cNvCxnSpPr>
            <a:cxnSpLocks/>
          </p:cNvCxnSpPr>
          <p:nvPr userDrawn="1"/>
        </p:nvCxnSpPr>
        <p:spPr>
          <a:xfrm>
            <a:off x="2741923" y="1718497"/>
            <a:ext cx="0" cy="3028055"/>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6CC242E-23E5-A84E-810F-D9B220884646}"/>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5" name="Picture 14">
            <a:extLst>
              <a:ext uri="{FF2B5EF4-FFF2-40B4-BE49-F238E27FC236}">
                <a16:creationId xmlns:a16="http://schemas.microsoft.com/office/drawing/2014/main" id="{2A8BCC2D-DC07-0A4C-B0E0-8DBD3D4A74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7" name="Subtitle 18">
            <a:extLst>
              <a:ext uri="{FF2B5EF4-FFF2-40B4-BE49-F238E27FC236}">
                <a16:creationId xmlns:a16="http://schemas.microsoft.com/office/drawing/2014/main" id="{AC43C0C6-DD01-BA4A-8E58-5E50D059A1EE}"/>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8" name="Text Placeholder 19">
            <a:extLst>
              <a:ext uri="{FF2B5EF4-FFF2-40B4-BE49-F238E27FC236}">
                <a16:creationId xmlns:a16="http://schemas.microsoft.com/office/drawing/2014/main" id="{49ED07A5-A64B-4B4C-8E8B-BFE7A2990D7B}"/>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8" name="TextBox 7">
            <a:extLst>
              <a:ext uri="{FF2B5EF4-FFF2-40B4-BE49-F238E27FC236}">
                <a16:creationId xmlns:a16="http://schemas.microsoft.com/office/drawing/2014/main" id="{2A90A969-82EA-E249-8EFD-A9C0C76E00D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50332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6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1-2">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B8E492-F46B-534A-8B8E-26239DA24DE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8AE21A4-868F-9948-AA04-7FB4A306C239}"/>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b="0" i="0">
              <a:latin typeface="Verdana" panose="020B0604030504040204" pitchFamily="34" charset="0"/>
              <a:ea typeface="Verdana" panose="020B0604030504040204" pitchFamily="34" charset="0"/>
              <a:cs typeface="Verdana" panose="020B0604030504040204" pitchFamily="34" charset="0"/>
            </a:endParaRPr>
          </a:p>
        </p:txBody>
      </p:sp>
      <p:cxnSp>
        <p:nvCxnSpPr>
          <p:cNvPr id="7" name="Straight Connector 6">
            <a:extLst>
              <a:ext uri="{FF2B5EF4-FFF2-40B4-BE49-F238E27FC236}">
                <a16:creationId xmlns:a16="http://schemas.microsoft.com/office/drawing/2014/main" id="{9829FC5F-0ECD-9247-BB9A-C9817388DB3F}"/>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6CC242E-23E5-A84E-810F-D9B220884646}"/>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3" name="Picture 12">
            <a:extLst>
              <a:ext uri="{FF2B5EF4-FFF2-40B4-BE49-F238E27FC236}">
                <a16:creationId xmlns:a16="http://schemas.microsoft.com/office/drawing/2014/main" id="{4FD3B7F6-451C-D548-A0C1-30E4FF344F9F}"/>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5" name="Subtitle 18">
            <a:extLst>
              <a:ext uri="{FF2B5EF4-FFF2-40B4-BE49-F238E27FC236}">
                <a16:creationId xmlns:a16="http://schemas.microsoft.com/office/drawing/2014/main" id="{B2EEDA7D-2D3F-C84B-BE78-6B656F99CE4F}"/>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6" name="Text Placeholder 19">
            <a:extLst>
              <a:ext uri="{FF2B5EF4-FFF2-40B4-BE49-F238E27FC236}">
                <a16:creationId xmlns:a16="http://schemas.microsoft.com/office/drawing/2014/main" id="{E8BBE94E-D091-0547-B5A1-E3E5A51F4EC5}"/>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pic>
        <p:nvPicPr>
          <p:cNvPr id="12" name="Picture 11">
            <a:extLst>
              <a:ext uri="{FF2B5EF4-FFF2-40B4-BE49-F238E27FC236}">
                <a16:creationId xmlns:a16="http://schemas.microsoft.com/office/drawing/2014/main" id="{6267C135-A421-8B45-86FA-DA637A16E4C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9693169A-B1F9-6D42-99D0-70E5CC08BA9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18665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71CB3D4-588D-824E-8FB1-26AFD671B3E9}"/>
              </a:ext>
            </a:extLst>
          </p:cNvPr>
          <p:cNvCxnSpPr>
            <a:cxnSpLocks/>
          </p:cNvCxnSpPr>
          <p:nvPr userDrawn="1"/>
        </p:nvCxnSpPr>
        <p:spPr>
          <a:xfrm>
            <a:off x="2741923" y="1718497"/>
            <a:ext cx="0" cy="3028055"/>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3">
            <a:extLst>
              <a:ext uri="{FF2B5EF4-FFF2-40B4-BE49-F238E27FC236}">
                <a16:creationId xmlns:a16="http://schemas.microsoft.com/office/drawing/2014/main" id="{080613B5-C3C7-AA48-87AD-56FAF838D316}"/>
              </a:ext>
            </a:extLst>
          </p:cNvPr>
          <p:cNvSpPr>
            <a:spLocks noGrp="1"/>
          </p:cNvSpPr>
          <p:nvPr>
            <p:ph type="pic" sz="quarter" idx="65"/>
          </p:nvPr>
        </p:nvSpPr>
        <p:spPr>
          <a:xfrm>
            <a:off x="911410" y="1718497"/>
            <a:ext cx="1353600" cy="1353600"/>
          </a:xfrm>
          <a:prstGeom prst="ellipse">
            <a:avLst/>
          </a:prstGeom>
        </p:spPr>
        <p:txBody>
          <a:bodyPr>
            <a:normAutofit/>
          </a:bodyPr>
          <a:lstStyle>
            <a:lvl1pPr>
              <a:defRPr sz="9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7" name="Subtitle 18">
            <a:extLst>
              <a:ext uri="{FF2B5EF4-FFF2-40B4-BE49-F238E27FC236}">
                <a16:creationId xmlns:a16="http://schemas.microsoft.com/office/drawing/2014/main" id="{EF6508D2-0F42-0F4F-9BC9-6DDF94B7534F}"/>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8" name="Text Placeholder 19">
            <a:extLst>
              <a:ext uri="{FF2B5EF4-FFF2-40B4-BE49-F238E27FC236}">
                <a16:creationId xmlns:a16="http://schemas.microsoft.com/office/drawing/2014/main" id="{2B1EC42E-F581-334E-814F-1EF8F24D6379}"/>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9" name="Text Placeholder 2">
            <a:extLst>
              <a:ext uri="{FF2B5EF4-FFF2-40B4-BE49-F238E27FC236}">
                <a16:creationId xmlns:a16="http://schemas.microsoft.com/office/drawing/2014/main" id="{78B302B0-E30B-F74F-BE7B-526ED61ADE74}"/>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sp>
        <p:nvSpPr>
          <p:cNvPr id="10" name="TextBox 9">
            <a:extLst>
              <a:ext uri="{FF2B5EF4-FFF2-40B4-BE49-F238E27FC236}">
                <a16:creationId xmlns:a16="http://schemas.microsoft.com/office/drawing/2014/main" id="{27A7DE8B-FE91-8C42-9BA8-28FE491727D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4909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7151">
          <p15:clr>
            <a:srgbClr val="FBAE40"/>
          </p15:clr>
        </p15:guide>
        <p15:guide id="3" pos="52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2-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DAA1FD-287F-FE43-9062-C4B32D97DD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062"/>
            <a:ext cx="12210078" cy="6856937"/>
          </a:xfrm>
          <a:prstGeom prst="rect">
            <a:avLst/>
          </a:prstGeom>
        </p:spPr>
      </p:pic>
      <p:sp>
        <p:nvSpPr>
          <p:cNvPr id="16" name="Rectangle 15">
            <a:extLst>
              <a:ext uri="{FF2B5EF4-FFF2-40B4-BE49-F238E27FC236}">
                <a16:creationId xmlns:a16="http://schemas.microsoft.com/office/drawing/2014/main" id="{B4A46360-282B-BC4A-9BC8-CD498C432827}"/>
              </a:ext>
            </a:extLst>
          </p:cNvPr>
          <p:cNvSpPr/>
          <p:nvPr userDrawn="1"/>
        </p:nvSpPr>
        <p:spPr>
          <a:xfrm>
            <a:off x="0" y="1"/>
            <a:ext cx="12210078" cy="6858000"/>
          </a:xfrm>
          <a:prstGeom prst="rect">
            <a:avLst/>
          </a:prstGeom>
          <a:gradFill flip="none" rotWithShape="1">
            <a:gsLst>
              <a:gs pos="100000">
                <a:srgbClr val="313638"/>
              </a:gs>
              <a:gs pos="0">
                <a:srgbClr val="313638">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cxnSp>
        <p:nvCxnSpPr>
          <p:cNvPr id="12" name="Straight Connector 11">
            <a:extLst>
              <a:ext uri="{FF2B5EF4-FFF2-40B4-BE49-F238E27FC236}">
                <a16:creationId xmlns:a16="http://schemas.microsoft.com/office/drawing/2014/main" id="{882567D7-4938-6F43-9568-604CA026635F}"/>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Picture Placeholder 3">
            <a:extLst>
              <a:ext uri="{FF2B5EF4-FFF2-40B4-BE49-F238E27FC236}">
                <a16:creationId xmlns:a16="http://schemas.microsoft.com/office/drawing/2014/main" id="{CD199616-8D46-2F47-9C50-713204A4D74D}"/>
              </a:ext>
            </a:extLst>
          </p:cNvPr>
          <p:cNvSpPr>
            <a:spLocks noGrp="1"/>
          </p:cNvSpPr>
          <p:nvPr>
            <p:ph type="pic" sz="quarter" idx="65"/>
          </p:nvPr>
        </p:nvSpPr>
        <p:spPr>
          <a:xfrm>
            <a:off x="911410" y="1718497"/>
            <a:ext cx="1353600" cy="1353600"/>
          </a:xfrm>
          <a:prstGeom prst="ellipse">
            <a:avLst/>
          </a:prstGeom>
        </p:spPr>
        <p:txBody>
          <a:bodyPr>
            <a:normAutofit/>
          </a:bodyPr>
          <a:lstStyle>
            <a:lvl1pP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1" name="Subtitle 18">
            <a:extLst>
              <a:ext uri="{FF2B5EF4-FFF2-40B4-BE49-F238E27FC236}">
                <a16:creationId xmlns:a16="http://schemas.microsoft.com/office/drawing/2014/main" id="{36F14B89-63AF-1E48-A964-65C89850AC97}"/>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7" name="Text Placeholder 19">
            <a:extLst>
              <a:ext uri="{FF2B5EF4-FFF2-40B4-BE49-F238E27FC236}">
                <a16:creationId xmlns:a16="http://schemas.microsoft.com/office/drawing/2014/main" id="{AA395A16-42EA-D746-AD16-81540F161066}"/>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18" name="Text Placeholder 2">
            <a:extLst>
              <a:ext uri="{FF2B5EF4-FFF2-40B4-BE49-F238E27FC236}">
                <a16:creationId xmlns:a16="http://schemas.microsoft.com/office/drawing/2014/main" id="{3CA2BDE5-B155-8840-BA6C-D42BA973D510}"/>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3" name="Picture 12">
            <a:extLst>
              <a:ext uri="{FF2B5EF4-FFF2-40B4-BE49-F238E27FC236}">
                <a16:creationId xmlns:a16="http://schemas.microsoft.com/office/drawing/2014/main" id="{40DE7C25-7032-0948-9382-180EDDDA0D3A}"/>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8032D8CA-7213-5F4F-81EE-A44152C4FFD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3">
            <a:extLst>
              <a:ext uri="{FF2B5EF4-FFF2-40B4-BE49-F238E27FC236}">
                <a16:creationId xmlns:a16="http://schemas.microsoft.com/office/drawing/2014/main" id="{1F617D08-4627-2E48-8C80-CF542493A5C4}"/>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4138896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Icons">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947738"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6996113"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8" name="Title 7">
            <a:extLst>
              <a:ext uri="{FF2B5EF4-FFF2-40B4-BE49-F238E27FC236}">
                <a16:creationId xmlns:a16="http://schemas.microsoft.com/office/drawing/2014/main" id="{1D5D41B5-8E8B-824A-886B-5B344871BA3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0" name="Text Placeholder 2">
            <a:extLst>
              <a:ext uri="{FF2B5EF4-FFF2-40B4-BE49-F238E27FC236}">
                <a16:creationId xmlns:a16="http://schemas.microsoft.com/office/drawing/2014/main" id="{F074DB47-9DA2-854A-B152-C1FE9AC9D312}"/>
              </a:ext>
            </a:extLst>
          </p:cNvPr>
          <p:cNvSpPr>
            <a:spLocks noGrp="1"/>
          </p:cNvSpPr>
          <p:nvPr>
            <p:ph type="body" sz="quarter" idx="30"/>
          </p:nvPr>
        </p:nvSpPr>
        <p:spPr>
          <a:xfrm>
            <a:off x="839788" y="2967934"/>
            <a:ext cx="4438440" cy="2181600"/>
          </a:xfrm>
        </p:spPr>
        <p:txBody>
          <a:bodyPr>
            <a:normAutofit/>
          </a:bodyPr>
          <a:lstStyle>
            <a:lvl1pPr marL="0" indent="0">
              <a:lnSpc>
                <a:spcPts val="3400"/>
              </a:lnSpc>
              <a:buNone/>
              <a:defRPr sz="2400" spc="-10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100" baseline="0">
                <a:solidFill>
                  <a:srgbClr val="8E9091"/>
                </a:solidFill>
              </a:defRPr>
            </a:lvl2pPr>
            <a:lvl3pPr marL="891000" indent="0">
              <a:lnSpc>
                <a:spcPts val="3400"/>
              </a:lnSpc>
              <a:buNone/>
              <a:defRPr sz="2400" spc="-100" baseline="0">
                <a:solidFill>
                  <a:srgbClr val="8E9091"/>
                </a:solidFill>
              </a:defRPr>
            </a:lvl3pPr>
            <a:lvl4pPr marL="1348200" indent="0">
              <a:lnSpc>
                <a:spcPts val="3400"/>
              </a:lnSpc>
              <a:buNone/>
              <a:defRPr sz="2400" spc="-100" baseline="0">
                <a:solidFill>
                  <a:srgbClr val="8E9091"/>
                </a:solidFill>
              </a:defRPr>
            </a:lvl4pPr>
            <a:lvl5pPr marL="1805400" indent="0">
              <a:lnSpc>
                <a:spcPts val="3400"/>
              </a:lnSpc>
              <a:buNone/>
              <a:defRPr sz="2400" spc="-100" baseline="0">
                <a:solidFill>
                  <a:srgbClr val="8E9091"/>
                </a:solidFill>
              </a:defRPr>
            </a:lvl5pPr>
          </a:lstStyle>
          <a:p>
            <a:pPr lvl="0"/>
            <a:r>
              <a:rPr lang="en-GB"/>
              <a:t>Click to edit Master text styles</a:t>
            </a:r>
          </a:p>
        </p:txBody>
      </p:sp>
      <p:sp>
        <p:nvSpPr>
          <p:cNvPr id="11" name="Text Placeholder 2">
            <a:extLst>
              <a:ext uri="{FF2B5EF4-FFF2-40B4-BE49-F238E27FC236}">
                <a16:creationId xmlns:a16="http://schemas.microsoft.com/office/drawing/2014/main" id="{187CE90D-A881-0840-8ADE-7B3C5A312365}"/>
              </a:ext>
            </a:extLst>
          </p:cNvPr>
          <p:cNvSpPr>
            <a:spLocks noGrp="1"/>
          </p:cNvSpPr>
          <p:nvPr>
            <p:ph type="body" sz="quarter" idx="31"/>
          </p:nvPr>
        </p:nvSpPr>
        <p:spPr>
          <a:xfrm>
            <a:off x="6939963" y="2967934"/>
            <a:ext cx="4438440" cy="2181600"/>
          </a:xfrm>
        </p:spPr>
        <p:txBody>
          <a:bodyPr>
            <a:normAutofit/>
          </a:bodyPr>
          <a:lstStyle>
            <a:lvl1pPr marL="0" indent="0">
              <a:lnSpc>
                <a:spcPts val="3400"/>
              </a:lnSpc>
              <a:buNone/>
              <a:defRPr sz="2400" spc="-10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100" baseline="0">
                <a:solidFill>
                  <a:srgbClr val="8E9091"/>
                </a:solidFill>
              </a:defRPr>
            </a:lvl2pPr>
            <a:lvl3pPr marL="891000" indent="0">
              <a:lnSpc>
                <a:spcPts val="3400"/>
              </a:lnSpc>
              <a:buNone/>
              <a:defRPr sz="2400" spc="-100" baseline="0">
                <a:solidFill>
                  <a:srgbClr val="8E9091"/>
                </a:solidFill>
              </a:defRPr>
            </a:lvl3pPr>
            <a:lvl4pPr marL="1348200" indent="0">
              <a:lnSpc>
                <a:spcPts val="3400"/>
              </a:lnSpc>
              <a:buNone/>
              <a:defRPr sz="2400" spc="-100" baseline="0">
                <a:solidFill>
                  <a:srgbClr val="8E9091"/>
                </a:solidFill>
              </a:defRPr>
            </a:lvl4pPr>
            <a:lvl5pPr marL="1805400" indent="0">
              <a:lnSpc>
                <a:spcPts val="3400"/>
              </a:lnSpc>
              <a:buNone/>
              <a:defRPr sz="2400" spc="-100" baseline="0">
                <a:solidFill>
                  <a:srgbClr val="8E9091"/>
                </a:solidFill>
              </a:defRPr>
            </a:lvl5pPr>
          </a:lstStyle>
          <a:p>
            <a:pPr lvl="0"/>
            <a:r>
              <a:rPr lang="en-GB"/>
              <a:t>Click to edit Master text styles</a:t>
            </a:r>
          </a:p>
        </p:txBody>
      </p:sp>
      <p:sp>
        <p:nvSpPr>
          <p:cNvPr id="7" name="TextBox 6">
            <a:extLst>
              <a:ext uri="{FF2B5EF4-FFF2-40B4-BE49-F238E27FC236}">
                <a16:creationId xmlns:a16="http://schemas.microsoft.com/office/drawing/2014/main" id="{7DB512EE-B9CC-C644-9E8D-8E236319FCB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3423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5" pos="7174">
          <p15:clr>
            <a:srgbClr val="FBAE40"/>
          </p15:clr>
        </p15:guide>
        <p15:guide id="6" pos="4407" userDrawn="1">
          <p15:clr>
            <a:srgbClr val="FBAE40"/>
          </p15:clr>
        </p15:guide>
        <p15:guide id="10" orient="horz" pos="22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 Column Icons+body">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947738"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6996113"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1" name="Subtitle 2">
            <a:extLst>
              <a:ext uri="{FF2B5EF4-FFF2-40B4-BE49-F238E27FC236}">
                <a16:creationId xmlns:a16="http://schemas.microsoft.com/office/drawing/2014/main" id="{C2CC84BB-BA9F-284C-960D-29026E9E5DDE}"/>
              </a:ext>
            </a:extLst>
          </p:cNvPr>
          <p:cNvSpPr>
            <a:spLocks noGrp="1"/>
          </p:cNvSpPr>
          <p:nvPr>
            <p:ph type="subTitle" idx="1" hasCustomPrompt="1"/>
          </p:nvPr>
        </p:nvSpPr>
        <p:spPr>
          <a:xfrm>
            <a:off x="850676" y="2985146"/>
            <a:ext cx="443844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12" name="Text Placeholder 19">
            <a:extLst>
              <a:ext uri="{FF2B5EF4-FFF2-40B4-BE49-F238E27FC236}">
                <a16:creationId xmlns:a16="http://schemas.microsoft.com/office/drawing/2014/main" id="{FE40791B-55FC-314B-BCF9-A962124F6F84}"/>
              </a:ext>
            </a:extLst>
          </p:cNvPr>
          <p:cNvSpPr>
            <a:spLocks noGrp="1"/>
          </p:cNvSpPr>
          <p:nvPr>
            <p:ph type="body" sz="quarter" idx="25" hasCustomPrompt="1"/>
          </p:nvPr>
        </p:nvSpPr>
        <p:spPr>
          <a:xfrm>
            <a:off x="838200" y="3514389"/>
            <a:ext cx="4438440" cy="2132333"/>
          </a:xfrm>
        </p:spPr>
        <p:txBody>
          <a:bodyPr>
            <a:normAutofit/>
          </a:bodyPr>
          <a:lstStyle>
            <a:lvl1pPr marL="0" marR="0" indent="0" algn="l" defTabSz="914400" rtl="0" eaLnBrk="1" fontAlgn="auto" latinLnBrk="0" hangingPunct="1">
              <a:lnSpc>
                <a:spcPts val="22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Body copy</a:t>
            </a:r>
          </a:p>
        </p:txBody>
      </p:sp>
      <p:sp>
        <p:nvSpPr>
          <p:cNvPr id="16" name="Text Placeholder 19">
            <a:extLst>
              <a:ext uri="{FF2B5EF4-FFF2-40B4-BE49-F238E27FC236}">
                <a16:creationId xmlns:a16="http://schemas.microsoft.com/office/drawing/2014/main" id="{CADCF513-0427-9548-A8CB-43864F609B1D}"/>
              </a:ext>
            </a:extLst>
          </p:cNvPr>
          <p:cNvSpPr>
            <a:spLocks noGrp="1"/>
          </p:cNvSpPr>
          <p:nvPr>
            <p:ph type="body" sz="quarter" idx="30" hasCustomPrompt="1"/>
          </p:nvPr>
        </p:nvSpPr>
        <p:spPr>
          <a:xfrm>
            <a:off x="6983505" y="3514389"/>
            <a:ext cx="4438440" cy="2132333"/>
          </a:xfrm>
        </p:spPr>
        <p:txBody>
          <a:bodyPr>
            <a:normAutofit/>
          </a:bodyPr>
          <a:lstStyle>
            <a:lvl1pPr marL="0" marR="0" indent="0" algn="l" defTabSz="914400" rtl="0" eaLnBrk="1" fontAlgn="auto" latinLnBrk="0" hangingPunct="1">
              <a:lnSpc>
                <a:spcPts val="22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Body copy</a:t>
            </a:r>
          </a:p>
        </p:txBody>
      </p:sp>
      <p:sp>
        <p:nvSpPr>
          <p:cNvPr id="4" name="Text Placeholder 3">
            <a:extLst>
              <a:ext uri="{FF2B5EF4-FFF2-40B4-BE49-F238E27FC236}">
                <a16:creationId xmlns:a16="http://schemas.microsoft.com/office/drawing/2014/main" id="{2A2B9301-4CE2-5F41-87C4-995E8AAD7018}"/>
              </a:ext>
            </a:extLst>
          </p:cNvPr>
          <p:cNvSpPr>
            <a:spLocks noGrp="1"/>
          </p:cNvSpPr>
          <p:nvPr>
            <p:ph type="body" sz="quarter" idx="31" hasCustomPrompt="1"/>
          </p:nvPr>
        </p:nvSpPr>
        <p:spPr>
          <a:xfrm>
            <a:off x="6996113" y="2984500"/>
            <a:ext cx="4425950" cy="387286"/>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5" name="Title 4">
            <a:extLst>
              <a:ext uri="{FF2B5EF4-FFF2-40B4-BE49-F238E27FC236}">
                <a16:creationId xmlns:a16="http://schemas.microsoft.com/office/drawing/2014/main" id="{C92E4FB5-A916-5F4B-AB78-1502C7D4D7D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Box 8">
            <a:extLst>
              <a:ext uri="{FF2B5EF4-FFF2-40B4-BE49-F238E27FC236}">
                <a16:creationId xmlns:a16="http://schemas.microsoft.com/office/drawing/2014/main" id="{3123BDE1-8BD1-E94C-949F-16B80AA87413}"/>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913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6" pos="440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lumn Icons-centred">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3141220"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8387714"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9" name="Text Placeholder 3">
            <a:extLst>
              <a:ext uri="{FF2B5EF4-FFF2-40B4-BE49-F238E27FC236}">
                <a16:creationId xmlns:a16="http://schemas.microsoft.com/office/drawing/2014/main" id="{06385A86-503F-2341-9BA6-C93333B57858}"/>
              </a:ext>
            </a:extLst>
          </p:cNvPr>
          <p:cNvSpPr>
            <a:spLocks noGrp="1"/>
          </p:cNvSpPr>
          <p:nvPr>
            <p:ph type="body" sz="quarter" idx="32" hasCustomPrompt="1"/>
          </p:nvPr>
        </p:nvSpPr>
        <p:spPr>
          <a:xfrm>
            <a:off x="1422622" y="2944813"/>
            <a:ext cx="4100291" cy="2114550"/>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Insert Copy</a:t>
            </a:r>
          </a:p>
        </p:txBody>
      </p:sp>
      <p:sp>
        <p:nvSpPr>
          <p:cNvPr id="12" name="Text Placeholder 3">
            <a:extLst>
              <a:ext uri="{FF2B5EF4-FFF2-40B4-BE49-F238E27FC236}">
                <a16:creationId xmlns:a16="http://schemas.microsoft.com/office/drawing/2014/main" id="{313C4645-2977-6541-964A-473318EEFBD4}"/>
              </a:ext>
            </a:extLst>
          </p:cNvPr>
          <p:cNvSpPr>
            <a:spLocks noGrp="1"/>
          </p:cNvSpPr>
          <p:nvPr>
            <p:ph type="body" sz="quarter" idx="33" hasCustomPrompt="1"/>
          </p:nvPr>
        </p:nvSpPr>
        <p:spPr>
          <a:xfrm>
            <a:off x="6669089" y="2944813"/>
            <a:ext cx="4100291" cy="2114550"/>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Insert Copy</a:t>
            </a:r>
          </a:p>
        </p:txBody>
      </p:sp>
      <p:sp>
        <p:nvSpPr>
          <p:cNvPr id="5" name="Title 4">
            <a:extLst>
              <a:ext uri="{FF2B5EF4-FFF2-40B4-BE49-F238E27FC236}">
                <a16:creationId xmlns:a16="http://schemas.microsoft.com/office/drawing/2014/main" id="{6C025E74-6F92-1744-8888-9A65DA4413F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E376C92A-7638-9A47-BD2E-67B63762E19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85599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10"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hasCustomPrompt="1"/>
          </p:nvPr>
        </p:nvSpPr>
        <p:spPr>
          <a:xfrm>
            <a:off x="838199" y="198000"/>
            <a:ext cx="10785475" cy="842400"/>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US"/>
              <a:t>Agenda</a:t>
            </a:r>
          </a:p>
        </p:txBody>
      </p:sp>
      <p:sp>
        <p:nvSpPr>
          <p:cNvPr id="7" name="Text Placeholder 6">
            <a:extLst>
              <a:ext uri="{FF2B5EF4-FFF2-40B4-BE49-F238E27FC236}">
                <a16:creationId xmlns:a16="http://schemas.microsoft.com/office/drawing/2014/main" id="{C92A924D-5F14-D54E-BD1F-E10DA4CC82C5}"/>
              </a:ext>
            </a:extLst>
          </p:cNvPr>
          <p:cNvSpPr>
            <a:spLocks noGrp="1"/>
          </p:cNvSpPr>
          <p:nvPr>
            <p:ph type="body" sz="quarter" idx="10"/>
          </p:nvPr>
        </p:nvSpPr>
        <p:spPr>
          <a:xfrm>
            <a:off x="838200" y="1828799"/>
            <a:ext cx="10785475" cy="3794509"/>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70F3EF64-8793-9342-968E-5FC5C50B2564}"/>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7421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Icons +body-centred">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3141220"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8387714"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4" name="Text Placeholder 3">
            <a:extLst>
              <a:ext uri="{FF2B5EF4-FFF2-40B4-BE49-F238E27FC236}">
                <a16:creationId xmlns:a16="http://schemas.microsoft.com/office/drawing/2014/main" id="{89D167CE-835A-DA40-85FF-B9F3FFD79E7F}"/>
              </a:ext>
            </a:extLst>
          </p:cNvPr>
          <p:cNvSpPr>
            <a:spLocks noGrp="1"/>
          </p:cNvSpPr>
          <p:nvPr>
            <p:ph type="body" sz="quarter" idx="33"/>
          </p:nvPr>
        </p:nvSpPr>
        <p:spPr>
          <a:xfrm>
            <a:off x="6669088" y="3567430"/>
            <a:ext cx="409892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0" name="Text Placeholder 3">
            <a:extLst>
              <a:ext uri="{FF2B5EF4-FFF2-40B4-BE49-F238E27FC236}">
                <a16:creationId xmlns:a16="http://schemas.microsoft.com/office/drawing/2014/main" id="{553BD441-1447-0844-BD05-2562209B9588}"/>
              </a:ext>
            </a:extLst>
          </p:cNvPr>
          <p:cNvSpPr>
            <a:spLocks noGrp="1"/>
          </p:cNvSpPr>
          <p:nvPr>
            <p:ph type="body" sz="quarter" idx="35"/>
          </p:nvPr>
        </p:nvSpPr>
        <p:spPr>
          <a:xfrm>
            <a:off x="1423287" y="3567430"/>
            <a:ext cx="409892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20913906-916A-5641-8BC7-717A1CDC5C4B}"/>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4">
            <a:extLst>
              <a:ext uri="{FF2B5EF4-FFF2-40B4-BE49-F238E27FC236}">
                <a16:creationId xmlns:a16="http://schemas.microsoft.com/office/drawing/2014/main" id="{F86FC411-97DE-A848-879D-1ED6D5402B23}"/>
              </a:ext>
            </a:extLst>
          </p:cNvPr>
          <p:cNvSpPr>
            <a:spLocks noGrp="1"/>
          </p:cNvSpPr>
          <p:nvPr>
            <p:ph type="body" sz="quarter" idx="36" hasCustomPrompt="1"/>
          </p:nvPr>
        </p:nvSpPr>
        <p:spPr>
          <a:xfrm>
            <a:off x="1423988" y="2944813"/>
            <a:ext cx="40989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5" name="Text Placeholder 4">
            <a:extLst>
              <a:ext uri="{FF2B5EF4-FFF2-40B4-BE49-F238E27FC236}">
                <a16:creationId xmlns:a16="http://schemas.microsoft.com/office/drawing/2014/main" id="{37AD2BCB-62EC-374E-BBC9-9862B8F8A8D1}"/>
              </a:ext>
            </a:extLst>
          </p:cNvPr>
          <p:cNvSpPr>
            <a:spLocks noGrp="1"/>
          </p:cNvSpPr>
          <p:nvPr>
            <p:ph type="body" sz="quarter" idx="37" hasCustomPrompt="1"/>
          </p:nvPr>
        </p:nvSpPr>
        <p:spPr>
          <a:xfrm>
            <a:off x="6678894" y="2944813"/>
            <a:ext cx="40989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9" name="TextBox 8">
            <a:extLst>
              <a:ext uri="{FF2B5EF4-FFF2-40B4-BE49-F238E27FC236}">
                <a16:creationId xmlns:a16="http://schemas.microsoft.com/office/drawing/2014/main" id="{4F97CEC8-5FFA-CF4C-B0FB-E63807A06BC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3962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5" pos="7174">
          <p15:clr>
            <a:srgbClr val="FBAE40"/>
          </p15:clr>
        </p15:guide>
        <p15:guide id="10"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15" name="Picture Placeholder 17">
            <a:extLst>
              <a:ext uri="{FF2B5EF4-FFF2-40B4-BE49-F238E27FC236}">
                <a16:creationId xmlns:a16="http://schemas.microsoft.com/office/drawing/2014/main" id="{5497ABEE-672F-0A4C-BB3D-EDDBD4AD2DE3}"/>
              </a:ext>
            </a:extLst>
          </p:cNvPr>
          <p:cNvSpPr>
            <a:spLocks noGrp="1"/>
          </p:cNvSpPr>
          <p:nvPr>
            <p:ph type="pic" sz="quarter" idx="28"/>
          </p:nvPr>
        </p:nvSpPr>
        <p:spPr>
          <a:xfrm>
            <a:off x="947738"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6" name="Picture Placeholder 17">
            <a:extLst>
              <a:ext uri="{FF2B5EF4-FFF2-40B4-BE49-F238E27FC236}">
                <a16:creationId xmlns:a16="http://schemas.microsoft.com/office/drawing/2014/main" id="{CB50EDB4-11AD-C647-A9E6-B0B839374FF1}"/>
              </a:ext>
            </a:extLst>
          </p:cNvPr>
          <p:cNvSpPr>
            <a:spLocks noGrp="1"/>
          </p:cNvSpPr>
          <p:nvPr>
            <p:ph type="pic" sz="quarter" idx="29"/>
          </p:nvPr>
        </p:nvSpPr>
        <p:spPr>
          <a:xfrm>
            <a:off x="8415655"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7" name="Picture Placeholder 17">
            <a:extLst>
              <a:ext uri="{FF2B5EF4-FFF2-40B4-BE49-F238E27FC236}">
                <a16:creationId xmlns:a16="http://schemas.microsoft.com/office/drawing/2014/main" id="{1CB1A695-1555-CA48-8F14-6C633653E0EB}"/>
              </a:ext>
            </a:extLst>
          </p:cNvPr>
          <p:cNvSpPr>
            <a:spLocks noGrp="1"/>
          </p:cNvSpPr>
          <p:nvPr>
            <p:ph type="pic" sz="quarter" idx="33"/>
          </p:nvPr>
        </p:nvSpPr>
        <p:spPr>
          <a:xfrm>
            <a:off x="4681696"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09FA8643-9176-434D-90FD-D1880D2550DD}"/>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3">
            <a:extLst>
              <a:ext uri="{FF2B5EF4-FFF2-40B4-BE49-F238E27FC236}">
                <a16:creationId xmlns:a16="http://schemas.microsoft.com/office/drawing/2014/main" id="{1FA28148-7DF7-9549-ADA2-DBB1359C8720}"/>
              </a:ext>
            </a:extLst>
          </p:cNvPr>
          <p:cNvSpPr>
            <a:spLocks noGrp="1"/>
          </p:cNvSpPr>
          <p:nvPr>
            <p:ph type="body" sz="quarter" idx="34"/>
          </p:nvPr>
        </p:nvSpPr>
        <p:spPr>
          <a:xfrm>
            <a:off x="838200"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21" name="Text Placeholder 3">
            <a:extLst>
              <a:ext uri="{FF2B5EF4-FFF2-40B4-BE49-F238E27FC236}">
                <a16:creationId xmlns:a16="http://schemas.microsoft.com/office/drawing/2014/main" id="{CFEA2D31-FB1D-4D46-B32D-A6B2B7EF0DE6}"/>
              </a:ext>
            </a:extLst>
          </p:cNvPr>
          <p:cNvSpPr>
            <a:spLocks noGrp="1"/>
          </p:cNvSpPr>
          <p:nvPr>
            <p:ph type="body" sz="quarter" idx="35"/>
          </p:nvPr>
        </p:nvSpPr>
        <p:spPr>
          <a:xfrm>
            <a:off x="4545904"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22" name="Text Placeholder 3">
            <a:extLst>
              <a:ext uri="{FF2B5EF4-FFF2-40B4-BE49-F238E27FC236}">
                <a16:creationId xmlns:a16="http://schemas.microsoft.com/office/drawing/2014/main" id="{61E4AA83-6092-3148-996E-F78EEE23F02A}"/>
              </a:ext>
            </a:extLst>
          </p:cNvPr>
          <p:cNvSpPr>
            <a:spLocks noGrp="1"/>
          </p:cNvSpPr>
          <p:nvPr>
            <p:ph type="body" sz="quarter" idx="36"/>
          </p:nvPr>
        </p:nvSpPr>
        <p:spPr>
          <a:xfrm>
            <a:off x="8303712"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9" name="TextBox 8">
            <a:extLst>
              <a:ext uri="{FF2B5EF4-FFF2-40B4-BE49-F238E27FC236}">
                <a16:creationId xmlns:a16="http://schemas.microsoft.com/office/drawing/2014/main" id="{1E8D2668-ABA4-1943-AA80-CE324BD4AA8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77430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4" pos="2457" userDrawn="1">
          <p15:clr>
            <a:srgbClr val="FBAE40"/>
          </p15:clr>
        </p15:guide>
        <p15:guide id="5" pos="7174" userDrawn="1">
          <p15:clr>
            <a:srgbClr val="FBAE40"/>
          </p15:clr>
        </p15:guide>
        <p15:guide id="6" pos="4793" userDrawn="1">
          <p15:clr>
            <a:srgbClr val="FBAE40"/>
          </p15:clr>
        </p15:guide>
        <p15:guide id="7" pos="5223" userDrawn="1">
          <p15:clr>
            <a:srgbClr val="FBAE40"/>
          </p15:clr>
        </p15:guide>
        <p15:guide id="8" pos="2865" userDrawn="1">
          <p15:clr>
            <a:srgbClr val="FBAE40"/>
          </p15:clr>
        </p15:guide>
        <p15:guide id="9" orient="horz" pos="4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Icons +body">
    <p:spTree>
      <p:nvGrpSpPr>
        <p:cNvPr id="1" name=""/>
        <p:cNvGrpSpPr/>
        <p:nvPr/>
      </p:nvGrpSpPr>
      <p:grpSpPr>
        <a:xfrm>
          <a:off x="0" y="0"/>
          <a:ext cx="0" cy="0"/>
          <a:chOff x="0" y="0"/>
          <a:chExt cx="0" cy="0"/>
        </a:xfrm>
      </p:grpSpPr>
      <p:sp>
        <p:nvSpPr>
          <p:cNvPr id="15" name="Picture Placeholder 17">
            <a:extLst>
              <a:ext uri="{FF2B5EF4-FFF2-40B4-BE49-F238E27FC236}">
                <a16:creationId xmlns:a16="http://schemas.microsoft.com/office/drawing/2014/main" id="{5497ABEE-672F-0A4C-BB3D-EDDBD4AD2DE3}"/>
              </a:ext>
            </a:extLst>
          </p:cNvPr>
          <p:cNvSpPr>
            <a:spLocks noGrp="1"/>
          </p:cNvSpPr>
          <p:nvPr>
            <p:ph type="pic" sz="quarter" idx="28"/>
          </p:nvPr>
        </p:nvSpPr>
        <p:spPr>
          <a:xfrm>
            <a:off x="947738"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6" name="Picture Placeholder 17">
            <a:extLst>
              <a:ext uri="{FF2B5EF4-FFF2-40B4-BE49-F238E27FC236}">
                <a16:creationId xmlns:a16="http://schemas.microsoft.com/office/drawing/2014/main" id="{CB50EDB4-11AD-C647-A9E6-B0B839374FF1}"/>
              </a:ext>
            </a:extLst>
          </p:cNvPr>
          <p:cNvSpPr>
            <a:spLocks noGrp="1"/>
          </p:cNvSpPr>
          <p:nvPr>
            <p:ph type="pic" sz="quarter" idx="29"/>
          </p:nvPr>
        </p:nvSpPr>
        <p:spPr>
          <a:xfrm>
            <a:off x="8415655"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7" name="Picture Placeholder 17">
            <a:extLst>
              <a:ext uri="{FF2B5EF4-FFF2-40B4-BE49-F238E27FC236}">
                <a16:creationId xmlns:a16="http://schemas.microsoft.com/office/drawing/2014/main" id="{1CB1A695-1555-CA48-8F14-6C633653E0EB}"/>
              </a:ext>
            </a:extLst>
          </p:cNvPr>
          <p:cNvSpPr>
            <a:spLocks noGrp="1"/>
          </p:cNvSpPr>
          <p:nvPr>
            <p:ph type="pic" sz="quarter" idx="33"/>
          </p:nvPr>
        </p:nvSpPr>
        <p:spPr>
          <a:xfrm>
            <a:off x="4681696"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3" name="Text Placeholder 3">
            <a:extLst>
              <a:ext uri="{FF2B5EF4-FFF2-40B4-BE49-F238E27FC236}">
                <a16:creationId xmlns:a16="http://schemas.microsoft.com/office/drawing/2014/main" id="{8A9D07D6-C05F-CC44-9825-78B60AB63C0C}"/>
              </a:ext>
            </a:extLst>
          </p:cNvPr>
          <p:cNvSpPr>
            <a:spLocks noGrp="1"/>
          </p:cNvSpPr>
          <p:nvPr>
            <p:ph type="body" sz="quarter" idx="38"/>
          </p:nvPr>
        </p:nvSpPr>
        <p:spPr>
          <a:xfrm>
            <a:off x="839789"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4" name="Text Placeholder 3">
            <a:extLst>
              <a:ext uri="{FF2B5EF4-FFF2-40B4-BE49-F238E27FC236}">
                <a16:creationId xmlns:a16="http://schemas.microsoft.com/office/drawing/2014/main" id="{435A86B8-3AB5-9F4F-BC05-D5559A856309}"/>
              </a:ext>
            </a:extLst>
          </p:cNvPr>
          <p:cNvSpPr>
            <a:spLocks noGrp="1"/>
          </p:cNvSpPr>
          <p:nvPr>
            <p:ph type="body" sz="quarter" idx="39"/>
          </p:nvPr>
        </p:nvSpPr>
        <p:spPr>
          <a:xfrm>
            <a:off x="4546600"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5" name="Text Placeholder 3">
            <a:extLst>
              <a:ext uri="{FF2B5EF4-FFF2-40B4-BE49-F238E27FC236}">
                <a16:creationId xmlns:a16="http://schemas.microsoft.com/office/drawing/2014/main" id="{9D625C1E-FFFF-B644-9BE9-713FA7475BB5}"/>
              </a:ext>
            </a:extLst>
          </p:cNvPr>
          <p:cNvSpPr>
            <a:spLocks noGrp="1"/>
          </p:cNvSpPr>
          <p:nvPr>
            <p:ph type="body" sz="quarter" idx="40"/>
          </p:nvPr>
        </p:nvSpPr>
        <p:spPr>
          <a:xfrm>
            <a:off x="8291511"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5BEEB6E9-DD95-3947-937A-C7DA111BDEB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AE1D179F-ACDB-2140-8127-313C158ACCFF}"/>
              </a:ext>
            </a:extLst>
          </p:cNvPr>
          <p:cNvSpPr>
            <a:spLocks noGrp="1"/>
          </p:cNvSpPr>
          <p:nvPr>
            <p:ph type="body" sz="quarter" idx="41" hasCustomPrompt="1"/>
          </p:nvPr>
        </p:nvSpPr>
        <p:spPr>
          <a:xfrm>
            <a:off x="838200"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12AA8A51-5160-C248-85B3-9ECBE0F0C517}"/>
              </a:ext>
            </a:extLst>
          </p:cNvPr>
          <p:cNvSpPr>
            <a:spLocks noGrp="1"/>
          </p:cNvSpPr>
          <p:nvPr>
            <p:ph type="body" sz="quarter" idx="42" hasCustomPrompt="1"/>
          </p:nvPr>
        </p:nvSpPr>
        <p:spPr>
          <a:xfrm>
            <a:off x="4545012"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7" name="Text Placeholder 3">
            <a:extLst>
              <a:ext uri="{FF2B5EF4-FFF2-40B4-BE49-F238E27FC236}">
                <a16:creationId xmlns:a16="http://schemas.microsoft.com/office/drawing/2014/main" id="{A43DADC0-4335-674D-A1A2-AB5AED2566A8}"/>
              </a:ext>
            </a:extLst>
          </p:cNvPr>
          <p:cNvSpPr>
            <a:spLocks noGrp="1"/>
          </p:cNvSpPr>
          <p:nvPr>
            <p:ph type="body" sz="quarter" idx="43" hasCustomPrompt="1"/>
          </p:nvPr>
        </p:nvSpPr>
        <p:spPr>
          <a:xfrm>
            <a:off x="8277768"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16C03B1D-74B3-EF4D-AD59-BE31C231CA6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3447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guide id="9" orient="horz" pos="45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Icons centred">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AF1CC331-9819-794E-BFED-ADA2E8E429EF}"/>
              </a:ext>
            </a:extLst>
          </p:cNvPr>
          <p:cNvSpPr>
            <a:spLocks noGrp="1"/>
          </p:cNvSpPr>
          <p:nvPr>
            <p:ph type="body" sz="quarter" idx="26"/>
          </p:nvPr>
        </p:nvSpPr>
        <p:spPr>
          <a:xfrm>
            <a:off x="705206"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0" name="Text Placeholder 12">
            <a:extLst>
              <a:ext uri="{FF2B5EF4-FFF2-40B4-BE49-F238E27FC236}">
                <a16:creationId xmlns:a16="http://schemas.microsoft.com/office/drawing/2014/main" id="{2B270AE8-705F-4647-9B69-97613DC43419}"/>
              </a:ext>
            </a:extLst>
          </p:cNvPr>
          <p:cNvSpPr>
            <a:spLocks noGrp="1"/>
          </p:cNvSpPr>
          <p:nvPr>
            <p:ph type="body" sz="quarter" idx="31"/>
          </p:nvPr>
        </p:nvSpPr>
        <p:spPr>
          <a:xfrm>
            <a:off x="4437715"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2" name="Text Placeholder 12">
            <a:extLst>
              <a:ext uri="{FF2B5EF4-FFF2-40B4-BE49-F238E27FC236}">
                <a16:creationId xmlns:a16="http://schemas.microsoft.com/office/drawing/2014/main" id="{F37461E3-9F90-9C48-848F-AEF82A8AFE83}"/>
              </a:ext>
            </a:extLst>
          </p:cNvPr>
          <p:cNvSpPr>
            <a:spLocks noGrp="1"/>
          </p:cNvSpPr>
          <p:nvPr>
            <p:ph type="body" sz="quarter" idx="33"/>
          </p:nvPr>
        </p:nvSpPr>
        <p:spPr>
          <a:xfrm>
            <a:off x="8170224"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79F63DE4-9793-ED46-BE4A-2B8276CDF25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Box 8">
            <a:extLst>
              <a:ext uri="{FF2B5EF4-FFF2-40B4-BE49-F238E27FC236}">
                <a16:creationId xmlns:a16="http://schemas.microsoft.com/office/drawing/2014/main" id="{793760D5-2062-FB49-A6B4-3E7DBFCFEE4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00232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2457">
          <p15:clr>
            <a:srgbClr val="FBAE40"/>
          </p15:clr>
        </p15:guide>
        <p15:guide id="5" pos="7174" userDrawn="1">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 Column Icons cent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5" name="Title 4">
            <a:extLst>
              <a:ext uri="{FF2B5EF4-FFF2-40B4-BE49-F238E27FC236}">
                <a16:creationId xmlns:a16="http://schemas.microsoft.com/office/drawing/2014/main" id="{F6CA7848-C200-C54C-B401-30525932211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 Placeholder 12">
            <a:extLst>
              <a:ext uri="{FF2B5EF4-FFF2-40B4-BE49-F238E27FC236}">
                <a16:creationId xmlns:a16="http://schemas.microsoft.com/office/drawing/2014/main" id="{D8E56F34-ABA1-664D-B5F3-7BAEE6DAB7C5}"/>
              </a:ext>
            </a:extLst>
          </p:cNvPr>
          <p:cNvSpPr>
            <a:spLocks noGrp="1"/>
          </p:cNvSpPr>
          <p:nvPr>
            <p:ph type="body" sz="quarter" idx="26"/>
          </p:nvPr>
        </p:nvSpPr>
        <p:spPr>
          <a:xfrm>
            <a:off x="705206"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0" name="Text Placeholder 12">
            <a:extLst>
              <a:ext uri="{FF2B5EF4-FFF2-40B4-BE49-F238E27FC236}">
                <a16:creationId xmlns:a16="http://schemas.microsoft.com/office/drawing/2014/main" id="{F77AF25F-C333-3E45-89F3-69917D14E731}"/>
              </a:ext>
            </a:extLst>
          </p:cNvPr>
          <p:cNvSpPr>
            <a:spLocks noGrp="1"/>
          </p:cNvSpPr>
          <p:nvPr>
            <p:ph type="body" sz="quarter" idx="31"/>
          </p:nvPr>
        </p:nvSpPr>
        <p:spPr>
          <a:xfrm>
            <a:off x="4437715"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3" name="Text Placeholder 12">
            <a:extLst>
              <a:ext uri="{FF2B5EF4-FFF2-40B4-BE49-F238E27FC236}">
                <a16:creationId xmlns:a16="http://schemas.microsoft.com/office/drawing/2014/main" id="{5C06290D-234A-9B40-9227-CA72ACEDA2C2}"/>
              </a:ext>
            </a:extLst>
          </p:cNvPr>
          <p:cNvSpPr>
            <a:spLocks noGrp="1"/>
          </p:cNvSpPr>
          <p:nvPr>
            <p:ph type="body" sz="quarter" idx="33"/>
          </p:nvPr>
        </p:nvSpPr>
        <p:spPr>
          <a:xfrm>
            <a:off x="8170224"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1" name="TextBox 10">
            <a:extLst>
              <a:ext uri="{FF2B5EF4-FFF2-40B4-BE49-F238E27FC236}">
                <a16:creationId xmlns:a16="http://schemas.microsoft.com/office/drawing/2014/main" id="{2696C6F8-D682-CC4E-88BD-83B7B133407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63003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Icons +body-cent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2" name="Text Placeholder 3">
            <a:extLst>
              <a:ext uri="{FF2B5EF4-FFF2-40B4-BE49-F238E27FC236}">
                <a16:creationId xmlns:a16="http://schemas.microsoft.com/office/drawing/2014/main" id="{2E95CFD8-2378-1647-9BF8-496D8BE2248B}"/>
              </a:ext>
            </a:extLst>
          </p:cNvPr>
          <p:cNvSpPr>
            <a:spLocks noGrp="1"/>
          </p:cNvSpPr>
          <p:nvPr>
            <p:ph type="body" sz="quarter" idx="36"/>
          </p:nvPr>
        </p:nvSpPr>
        <p:spPr>
          <a:xfrm>
            <a:off x="725132"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6" name="Picture Placeholder 17">
            <a:extLst>
              <a:ext uri="{FF2B5EF4-FFF2-40B4-BE49-F238E27FC236}">
                <a16:creationId xmlns:a16="http://schemas.microsoft.com/office/drawing/2014/main" id="{7ABD0599-BCB8-2B4C-8244-41D4D413BAAC}"/>
              </a:ext>
            </a:extLst>
          </p:cNvPr>
          <p:cNvSpPr>
            <a:spLocks noGrp="1"/>
          </p:cNvSpPr>
          <p:nvPr>
            <p:ph type="pic" sz="quarter" idx="37"/>
          </p:nvPr>
        </p:nvSpPr>
        <p:spPr>
          <a:xfrm>
            <a:off x="5766536"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8" name="Text Placeholder 3">
            <a:extLst>
              <a:ext uri="{FF2B5EF4-FFF2-40B4-BE49-F238E27FC236}">
                <a16:creationId xmlns:a16="http://schemas.microsoft.com/office/drawing/2014/main" id="{71EEB932-3E5C-724A-9108-9B45120B8BAC}"/>
              </a:ext>
            </a:extLst>
          </p:cNvPr>
          <p:cNvSpPr>
            <a:spLocks noGrp="1"/>
          </p:cNvSpPr>
          <p:nvPr>
            <p:ph type="body" sz="quarter" idx="39"/>
          </p:nvPr>
        </p:nvSpPr>
        <p:spPr>
          <a:xfrm>
            <a:off x="4436520"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2" name="Picture Placeholder 17">
            <a:extLst>
              <a:ext uri="{FF2B5EF4-FFF2-40B4-BE49-F238E27FC236}">
                <a16:creationId xmlns:a16="http://schemas.microsoft.com/office/drawing/2014/main" id="{3683129D-1E14-D54F-98CB-877B967ACED2}"/>
              </a:ext>
            </a:extLst>
          </p:cNvPr>
          <p:cNvSpPr>
            <a:spLocks noGrp="1"/>
          </p:cNvSpPr>
          <p:nvPr>
            <p:ph type="pic" sz="quarter" idx="40"/>
          </p:nvPr>
        </p:nvSpPr>
        <p:spPr>
          <a:xfrm>
            <a:off x="9491372"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6" name="Text Placeholder 3">
            <a:extLst>
              <a:ext uri="{FF2B5EF4-FFF2-40B4-BE49-F238E27FC236}">
                <a16:creationId xmlns:a16="http://schemas.microsoft.com/office/drawing/2014/main" id="{C2794D76-C82F-DE48-860C-300F36D2A5F4}"/>
              </a:ext>
            </a:extLst>
          </p:cNvPr>
          <p:cNvSpPr>
            <a:spLocks noGrp="1"/>
          </p:cNvSpPr>
          <p:nvPr>
            <p:ph type="body" sz="quarter" idx="42"/>
          </p:nvPr>
        </p:nvSpPr>
        <p:spPr>
          <a:xfrm>
            <a:off x="8161356"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994D67C1-3A0B-6F4D-A674-32F70D79F282}"/>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705B0C37-1676-2149-9B41-A304A198A4CD}"/>
              </a:ext>
            </a:extLst>
          </p:cNvPr>
          <p:cNvSpPr>
            <a:spLocks noGrp="1"/>
          </p:cNvSpPr>
          <p:nvPr>
            <p:ph type="body" sz="quarter" idx="43" hasCustomPrompt="1"/>
          </p:nvPr>
        </p:nvSpPr>
        <p:spPr>
          <a:xfrm>
            <a:off x="725488"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9" name="Text Placeholder 3">
            <a:extLst>
              <a:ext uri="{FF2B5EF4-FFF2-40B4-BE49-F238E27FC236}">
                <a16:creationId xmlns:a16="http://schemas.microsoft.com/office/drawing/2014/main" id="{CB32FBB0-04A0-2F4C-8556-E6568F9224D5}"/>
              </a:ext>
            </a:extLst>
          </p:cNvPr>
          <p:cNvSpPr>
            <a:spLocks noGrp="1"/>
          </p:cNvSpPr>
          <p:nvPr>
            <p:ph type="body" sz="quarter" idx="44" hasCustomPrompt="1"/>
          </p:nvPr>
        </p:nvSpPr>
        <p:spPr>
          <a:xfrm>
            <a:off x="4429386"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23186E22-03D2-F945-B6E2-48755DA654EA}"/>
              </a:ext>
            </a:extLst>
          </p:cNvPr>
          <p:cNvSpPr>
            <a:spLocks noGrp="1"/>
          </p:cNvSpPr>
          <p:nvPr>
            <p:ph type="body" sz="quarter" idx="45" hasCustomPrompt="1"/>
          </p:nvPr>
        </p:nvSpPr>
        <p:spPr>
          <a:xfrm>
            <a:off x="8156434"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3" name="TextBox 12">
            <a:extLst>
              <a:ext uri="{FF2B5EF4-FFF2-40B4-BE49-F238E27FC236}">
                <a16:creationId xmlns:a16="http://schemas.microsoft.com/office/drawing/2014/main" id="{88B1285B-7322-BF4B-BE5B-8BAB0E933CC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9246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Numbers -1">
    <p:bg>
      <p:bgPr>
        <a:solidFill>
          <a:schemeClr val="bg1"/>
        </a:solidFill>
        <a:effectLst/>
      </p:bgPr>
    </p:bg>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5207E636-6BE3-FF4C-A1AC-A6457A88B8FE}"/>
              </a:ext>
            </a:extLst>
          </p:cNvPr>
          <p:cNvSpPr>
            <a:spLocks noGrp="1"/>
          </p:cNvSpPr>
          <p:nvPr>
            <p:ph type="body" sz="quarter" idx="28" hasCustomPrompt="1"/>
          </p:nvPr>
        </p:nvSpPr>
        <p:spPr>
          <a:xfrm>
            <a:off x="968124" y="1903427"/>
            <a:ext cx="887516" cy="600164"/>
          </a:xfrm>
          <a:prstGeom prst="rect">
            <a:avLst/>
          </a:prstGeom>
          <a:solidFill>
            <a:schemeClr val="bg1"/>
          </a:solidFill>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1" name="Text Placeholder 6">
            <a:extLst>
              <a:ext uri="{FF2B5EF4-FFF2-40B4-BE49-F238E27FC236}">
                <a16:creationId xmlns:a16="http://schemas.microsoft.com/office/drawing/2014/main" id="{669C6184-50BF-AD4C-AAF5-255E1CC907CB}"/>
              </a:ext>
            </a:extLst>
          </p:cNvPr>
          <p:cNvSpPr>
            <a:spLocks noGrp="1"/>
          </p:cNvSpPr>
          <p:nvPr>
            <p:ph type="body" sz="quarter" idx="48" hasCustomPrompt="1"/>
          </p:nvPr>
        </p:nvSpPr>
        <p:spPr>
          <a:xfrm>
            <a:off x="6470567"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65" name="Text Placeholder 6">
            <a:extLst>
              <a:ext uri="{FF2B5EF4-FFF2-40B4-BE49-F238E27FC236}">
                <a16:creationId xmlns:a16="http://schemas.microsoft.com/office/drawing/2014/main" id="{E8D1E161-076C-FD4B-9E9C-07B442667B01}"/>
              </a:ext>
            </a:extLst>
          </p:cNvPr>
          <p:cNvSpPr>
            <a:spLocks noGrp="1"/>
          </p:cNvSpPr>
          <p:nvPr>
            <p:ph type="body" sz="quarter" idx="56" hasCustomPrompt="1"/>
          </p:nvPr>
        </p:nvSpPr>
        <p:spPr>
          <a:xfrm>
            <a:off x="968124"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67" name="Text Placeholder 6">
            <a:extLst>
              <a:ext uri="{FF2B5EF4-FFF2-40B4-BE49-F238E27FC236}">
                <a16:creationId xmlns:a16="http://schemas.microsoft.com/office/drawing/2014/main" id="{096C2EBC-D94F-1244-BFF5-6C1E9AD4C14A}"/>
              </a:ext>
            </a:extLst>
          </p:cNvPr>
          <p:cNvSpPr>
            <a:spLocks noGrp="1"/>
          </p:cNvSpPr>
          <p:nvPr>
            <p:ph type="body" sz="quarter" idx="57" hasCustomPrompt="1"/>
          </p:nvPr>
        </p:nvSpPr>
        <p:spPr>
          <a:xfrm>
            <a:off x="6470567"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4</a:t>
            </a:r>
          </a:p>
        </p:txBody>
      </p:sp>
      <p:sp>
        <p:nvSpPr>
          <p:cNvPr id="13" name="Text Placeholder 3">
            <a:extLst>
              <a:ext uri="{FF2B5EF4-FFF2-40B4-BE49-F238E27FC236}">
                <a16:creationId xmlns:a16="http://schemas.microsoft.com/office/drawing/2014/main" id="{35669874-B037-1440-8798-9C90F4CDA79A}"/>
              </a:ext>
            </a:extLst>
          </p:cNvPr>
          <p:cNvSpPr>
            <a:spLocks noGrp="1"/>
          </p:cNvSpPr>
          <p:nvPr>
            <p:ph type="body" sz="quarter" idx="66"/>
          </p:nvPr>
        </p:nvSpPr>
        <p:spPr>
          <a:xfrm>
            <a:off x="2057400" y="1695450"/>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6" name="Text Placeholder 3">
            <a:extLst>
              <a:ext uri="{FF2B5EF4-FFF2-40B4-BE49-F238E27FC236}">
                <a16:creationId xmlns:a16="http://schemas.microsoft.com/office/drawing/2014/main" id="{927629F2-94A8-1341-902A-1051DA19BC50}"/>
              </a:ext>
            </a:extLst>
          </p:cNvPr>
          <p:cNvSpPr>
            <a:spLocks noGrp="1"/>
          </p:cNvSpPr>
          <p:nvPr>
            <p:ph type="body" sz="quarter" idx="67"/>
          </p:nvPr>
        </p:nvSpPr>
        <p:spPr>
          <a:xfrm>
            <a:off x="7578524" y="1695450"/>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D67B9DEC-8031-1342-9069-30F58FC5D43E}"/>
              </a:ext>
            </a:extLst>
          </p:cNvPr>
          <p:cNvSpPr>
            <a:spLocks noGrp="1"/>
          </p:cNvSpPr>
          <p:nvPr>
            <p:ph type="body" sz="quarter" idx="68"/>
          </p:nvPr>
        </p:nvSpPr>
        <p:spPr>
          <a:xfrm>
            <a:off x="7578524" y="3938926"/>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8" name="Text Placeholder 3">
            <a:extLst>
              <a:ext uri="{FF2B5EF4-FFF2-40B4-BE49-F238E27FC236}">
                <a16:creationId xmlns:a16="http://schemas.microsoft.com/office/drawing/2014/main" id="{FA971D6C-3B7F-8942-9D46-58194CD5EFFD}"/>
              </a:ext>
            </a:extLst>
          </p:cNvPr>
          <p:cNvSpPr>
            <a:spLocks noGrp="1"/>
          </p:cNvSpPr>
          <p:nvPr>
            <p:ph type="body" sz="quarter" idx="69"/>
          </p:nvPr>
        </p:nvSpPr>
        <p:spPr>
          <a:xfrm>
            <a:off x="2057400" y="3938926"/>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F88ECB53-D236-B34C-8EB8-A01B6276A48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Box 10">
            <a:extLst>
              <a:ext uri="{FF2B5EF4-FFF2-40B4-BE49-F238E27FC236}">
                <a16:creationId xmlns:a16="http://schemas.microsoft.com/office/drawing/2014/main" id="{E33A137E-B6CA-8F4F-95D2-59AF3CBA448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9724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pos="715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Numbers + body -1">
    <p:bg>
      <p:bgPr>
        <a:solidFill>
          <a:schemeClr val="bg1"/>
        </a:solidFill>
        <a:effectLst/>
      </p:bgPr>
    </p:bg>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5207E636-6BE3-FF4C-A1AC-A6457A88B8FE}"/>
              </a:ext>
            </a:extLst>
          </p:cNvPr>
          <p:cNvSpPr>
            <a:spLocks noGrp="1"/>
          </p:cNvSpPr>
          <p:nvPr>
            <p:ph type="body" sz="quarter" idx="28" hasCustomPrompt="1"/>
          </p:nvPr>
        </p:nvSpPr>
        <p:spPr>
          <a:xfrm>
            <a:off x="968124"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1" name="Text Placeholder 6">
            <a:extLst>
              <a:ext uri="{FF2B5EF4-FFF2-40B4-BE49-F238E27FC236}">
                <a16:creationId xmlns:a16="http://schemas.microsoft.com/office/drawing/2014/main" id="{669C6184-50BF-AD4C-AAF5-255E1CC907CB}"/>
              </a:ext>
            </a:extLst>
          </p:cNvPr>
          <p:cNvSpPr>
            <a:spLocks noGrp="1"/>
          </p:cNvSpPr>
          <p:nvPr>
            <p:ph type="body" sz="quarter" idx="48" hasCustomPrompt="1"/>
          </p:nvPr>
        </p:nvSpPr>
        <p:spPr>
          <a:xfrm>
            <a:off x="6470567"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65" name="Text Placeholder 6">
            <a:extLst>
              <a:ext uri="{FF2B5EF4-FFF2-40B4-BE49-F238E27FC236}">
                <a16:creationId xmlns:a16="http://schemas.microsoft.com/office/drawing/2014/main" id="{E8D1E161-076C-FD4B-9E9C-07B442667B01}"/>
              </a:ext>
            </a:extLst>
          </p:cNvPr>
          <p:cNvSpPr>
            <a:spLocks noGrp="1"/>
          </p:cNvSpPr>
          <p:nvPr>
            <p:ph type="body" sz="quarter" idx="56" hasCustomPrompt="1"/>
          </p:nvPr>
        </p:nvSpPr>
        <p:spPr>
          <a:xfrm>
            <a:off x="968124"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67" name="Text Placeholder 6">
            <a:extLst>
              <a:ext uri="{FF2B5EF4-FFF2-40B4-BE49-F238E27FC236}">
                <a16:creationId xmlns:a16="http://schemas.microsoft.com/office/drawing/2014/main" id="{096C2EBC-D94F-1244-BFF5-6C1E9AD4C14A}"/>
              </a:ext>
            </a:extLst>
          </p:cNvPr>
          <p:cNvSpPr>
            <a:spLocks noGrp="1"/>
          </p:cNvSpPr>
          <p:nvPr>
            <p:ph type="body" sz="quarter" idx="57" hasCustomPrompt="1"/>
          </p:nvPr>
        </p:nvSpPr>
        <p:spPr>
          <a:xfrm>
            <a:off x="6470567"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4</a:t>
            </a:r>
          </a:p>
        </p:txBody>
      </p:sp>
      <p:sp>
        <p:nvSpPr>
          <p:cNvPr id="25" name="Text Placeholder 3">
            <a:extLst>
              <a:ext uri="{FF2B5EF4-FFF2-40B4-BE49-F238E27FC236}">
                <a16:creationId xmlns:a16="http://schemas.microsoft.com/office/drawing/2014/main" id="{100F3885-4A81-7F4D-9F93-B66CA9F0DC0E}"/>
              </a:ext>
            </a:extLst>
          </p:cNvPr>
          <p:cNvSpPr>
            <a:spLocks noGrp="1"/>
          </p:cNvSpPr>
          <p:nvPr>
            <p:ph type="body" sz="quarter" idx="35"/>
          </p:nvPr>
        </p:nvSpPr>
        <p:spPr>
          <a:xfrm>
            <a:off x="2090035" y="214250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6" name="Text Placeholder 3">
            <a:extLst>
              <a:ext uri="{FF2B5EF4-FFF2-40B4-BE49-F238E27FC236}">
                <a16:creationId xmlns:a16="http://schemas.microsoft.com/office/drawing/2014/main" id="{31BA5CE0-BB91-EC46-BC60-D50B23F972F0}"/>
              </a:ext>
            </a:extLst>
          </p:cNvPr>
          <p:cNvSpPr>
            <a:spLocks noGrp="1"/>
          </p:cNvSpPr>
          <p:nvPr>
            <p:ph type="body" sz="quarter" idx="71"/>
          </p:nvPr>
        </p:nvSpPr>
        <p:spPr>
          <a:xfrm>
            <a:off x="7592478" y="214250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7" name="Text Placeholder 3">
            <a:extLst>
              <a:ext uri="{FF2B5EF4-FFF2-40B4-BE49-F238E27FC236}">
                <a16:creationId xmlns:a16="http://schemas.microsoft.com/office/drawing/2014/main" id="{E0D61C35-C6EC-ED47-94F3-B2ACBAA418A4}"/>
              </a:ext>
            </a:extLst>
          </p:cNvPr>
          <p:cNvSpPr>
            <a:spLocks noGrp="1"/>
          </p:cNvSpPr>
          <p:nvPr>
            <p:ph type="body" sz="quarter" idx="72"/>
          </p:nvPr>
        </p:nvSpPr>
        <p:spPr>
          <a:xfrm>
            <a:off x="2090035" y="435575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8" name="Text Placeholder 3">
            <a:extLst>
              <a:ext uri="{FF2B5EF4-FFF2-40B4-BE49-F238E27FC236}">
                <a16:creationId xmlns:a16="http://schemas.microsoft.com/office/drawing/2014/main" id="{0562611C-D2B5-6B4B-AD6B-DD7A84CA0506}"/>
              </a:ext>
            </a:extLst>
          </p:cNvPr>
          <p:cNvSpPr>
            <a:spLocks noGrp="1"/>
          </p:cNvSpPr>
          <p:nvPr>
            <p:ph type="body" sz="quarter" idx="73"/>
          </p:nvPr>
        </p:nvSpPr>
        <p:spPr>
          <a:xfrm>
            <a:off x="7592477" y="435575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FB1D126C-3341-3048-8CDA-44103EAE6136}"/>
              </a:ext>
            </a:extLst>
          </p:cNvPr>
          <p:cNvSpPr>
            <a:spLocks noGrp="1"/>
          </p:cNvSpPr>
          <p:nvPr>
            <p:ph type="title"/>
          </p:nvPr>
        </p:nvSpPr>
        <p:spPr>
          <a:xfrm>
            <a:off x="838200" y="196726"/>
            <a:ext cx="10515600"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8" name="Text Placeholder 3">
            <a:extLst>
              <a:ext uri="{FF2B5EF4-FFF2-40B4-BE49-F238E27FC236}">
                <a16:creationId xmlns:a16="http://schemas.microsoft.com/office/drawing/2014/main" id="{806303E3-33A1-6E4F-93E9-12FD4B436557}"/>
              </a:ext>
            </a:extLst>
          </p:cNvPr>
          <p:cNvSpPr>
            <a:spLocks noGrp="1"/>
          </p:cNvSpPr>
          <p:nvPr>
            <p:ph type="body" sz="quarter" idx="74" hasCustomPrompt="1"/>
          </p:nvPr>
        </p:nvSpPr>
        <p:spPr>
          <a:xfrm>
            <a:off x="2090738" y="1582738"/>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2" name="Text Placeholder 3">
            <a:extLst>
              <a:ext uri="{FF2B5EF4-FFF2-40B4-BE49-F238E27FC236}">
                <a16:creationId xmlns:a16="http://schemas.microsoft.com/office/drawing/2014/main" id="{E581304E-C749-424B-A440-7B699496ADAE}"/>
              </a:ext>
            </a:extLst>
          </p:cNvPr>
          <p:cNvSpPr>
            <a:spLocks noGrp="1"/>
          </p:cNvSpPr>
          <p:nvPr>
            <p:ph type="body" sz="quarter" idx="75" hasCustomPrompt="1"/>
          </p:nvPr>
        </p:nvSpPr>
        <p:spPr>
          <a:xfrm>
            <a:off x="7589664" y="1582738"/>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4" name="Text Placeholder 3">
            <a:extLst>
              <a:ext uri="{FF2B5EF4-FFF2-40B4-BE49-F238E27FC236}">
                <a16:creationId xmlns:a16="http://schemas.microsoft.com/office/drawing/2014/main" id="{0829BE60-155A-6D45-8782-4AB6FE5091FD}"/>
              </a:ext>
            </a:extLst>
          </p:cNvPr>
          <p:cNvSpPr>
            <a:spLocks noGrp="1"/>
          </p:cNvSpPr>
          <p:nvPr>
            <p:ph type="body" sz="quarter" idx="76" hasCustomPrompt="1"/>
          </p:nvPr>
        </p:nvSpPr>
        <p:spPr>
          <a:xfrm>
            <a:off x="7589664" y="3824897"/>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30" name="Text Placeholder 3">
            <a:extLst>
              <a:ext uri="{FF2B5EF4-FFF2-40B4-BE49-F238E27FC236}">
                <a16:creationId xmlns:a16="http://schemas.microsoft.com/office/drawing/2014/main" id="{415F6546-3CAA-794D-BC07-82A854A0AB79}"/>
              </a:ext>
            </a:extLst>
          </p:cNvPr>
          <p:cNvSpPr>
            <a:spLocks noGrp="1"/>
          </p:cNvSpPr>
          <p:nvPr>
            <p:ph type="body" sz="quarter" idx="77" hasCustomPrompt="1"/>
          </p:nvPr>
        </p:nvSpPr>
        <p:spPr>
          <a:xfrm>
            <a:off x="2078212" y="3824897"/>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5" name="TextBox 14">
            <a:extLst>
              <a:ext uri="{FF2B5EF4-FFF2-40B4-BE49-F238E27FC236}">
                <a16:creationId xmlns:a16="http://schemas.microsoft.com/office/drawing/2014/main" id="{A18B1206-05B7-7E42-B9D0-5F807A59585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306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715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Numbers">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71FBBD6F-2BA6-7341-A8F5-B6F933A2BDB5}"/>
              </a:ext>
            </a:extLst>
          </p:cNvPr>
          <p:cNvSpPr>
            <a:spLocks noGrp="1"/>
          </p:cNvSpPr>
          <p:nvPr>
            <p:ph type="body" sz="quarter" idx="28" hasCustomPrompt="1"/>
          </p:nvPr>
        </p:nvSpPr>
        <p:spPr>
          <a:xfrm>
            <a:off x="2023678"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14" name="Text Placeholder 6">
            <a:extLst>
              <a:ext uri="{FF2B5EF4-FFF2-40B4-BE49-F238E27FC236}">
                <a16:creationId xmlns:a16="http://schemas.microsoft.com/office/drawing/2014/main" id="{B8C45056-3497-AC48-8572-22BD941040B2}"/>
              </a:ext>
            </a:extLst>
          </p:cNvPr>
          <p:cNvSpPr>
            <a:spLocks noGrp="1"/>
          </p:cNvSpPr>
          <p:nvPr>
            <p:ph type="body" sz="quarter" idx="68" hasCustomPrompt="1"/>
          </p:nvPr>
        </p:nvSpPr>
        <p:spPr>
          <a:xfrm>
            <a:off x="5721452"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16" name="Text Placeholder 6">
            <a:extLst>
              <a:ext uri="{FF2B5EF4-FFF2-40B4-BE49-F238E27FC236}">
                <a16:creationId xmlns:a16="http://schemas.microsoft.com/office/drawing/2014/main" id="{3F193371-483B-FF4F-BAB7-3D69F5F2E138}"/>
              </a:ext>
            </a:extLst>
          </p:cNvPr>
          <p:cNvSpPr>
            <a:spLocks noGrp="1"/>
          </p:cNvSpPr>
          <p:nvPr>
            <p:ph type="body" sz="quarter" idx="66" hasCustomPrompt="1"/>
          </p:nvPr>
        </p:nvSpPr>
        <p:spPr>
          <a:xfrm>
            <a:off x="9419227"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2" name="Title 1">
            <a:extLst>
              <a:ext uri="{FF2B5EF4-FFF2-40B4-BE49-F238E27FC236}">
                <a16:creationId xmlns:a16="http://schemas.microsoft.com/office/drawing/2014/main" id="{FFD6F7EA-91D7-E342-85C9-2B7F454B4E6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3">
            <a:extLst>
              <a:ext uri="{FF2B5EF4-FFF2-40B4-BE49-F238E27FC236}">
                <a16:creationId xmlns:a16="http://schemas.microsoft.com/office/drawing/2014/main" id="{5FB354ED-7627-7D42-91F3-7F2ECE3F2C22}"/>
              </a:ext>
            </a:extLst>
          </p:cNvPr>
          <p:cNvSpPr>
            <a:spLocks noGrp="1"/>
          </p:cNvSpPr>
          <p:nvPr>
            <p:ph type="body" sz="quarter" idx="71"/>
          </p:nvPr>
        </p:nvSpPr>
        <p:spPr>
          <a:xfrm>
            <a:off x="704850"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7E9339E5-B38E-4741-BBD1-38B839322882}"/>
              </a:ext>
            </a:extLst>
          </p:cNvPr>
          <p:cNvSpPr>
            <a:spLocks noGrp="1"/>
          </p:cNvSpPr>
          <p:nvPr>
            <p:ph type="body" sz="quarter" idx="72"/>
          </p:nvPr>
        </p:nvSpPr>
        <p:spPr>
          <a:xfrm>
            <a:off x="4450132"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DF17B467-CE27-B744-9929-0949F4F0F128}"/>
              </a:ext>
            </a:extLst>
          </p:cNvPr>
          <p:cNvSpPr>
            <a:spLocks noGrp="1"/>
          </p:cNvSpPr>
          <p:nvPr>
            <p:ph type="body" sz="quarter" idx="73"/>
          </p:nvPr>
        </p:nvSpPr>
        <p:spPr>
          <a:xfrm>
            <a:off x="8157836"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0" name="TextBox 9">
            <a:extLst>
              <a:ext uri="{FF2B5EF4-FFF2-40B4-BE49-F238E27FC236}">
                <a16:creationId xmlns:a16="http://schemas.microsoft.com/office/drawing/2014/main" id="{5B496073-69B7-3045-905B-BFF81B26504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47583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pos="2320">
          <p15:clr>
            <a:srgbClr val="FBAE40"/>
          </p15:clr>
        </p15:guide>
        <p15:guide id="5" pos="7106" userDrawn="1">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Numbers + body - centere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71FBBD6F-2BA6-7341-A8F5-B6F933A2BDB5}"/>
              </a:ext>
            </a:extLst>
          </p:cNvPr>
          <p:cNvSpPr>
            <a:spLocks noGrp="1"/>
          </p:cNvSpPr>
          <p:nvPr>
            <p:ph type="body" sz="quarter" idx="28" hasCustomPrompt="1"/>
          </p:nvPr>
        </p:nvSpPr>
        <p:spPr>
          <a:xfrm>
            <a:off x="1954467" y="187426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14" name="Text Placeholder 6">
            <a:extLst>
              <a:ext uri="{FF2B5EF4-FFF2-40B4-BE49-F238E27FC236}">
                <a16:creationId xmlns:a16="http://schemas.microsoft.com/office/drawing/2014/main" id="{B8C45056-3497-AC48-8572-22BD941040B2}"/>
              </a:ext>
            </a:extLst>
          </p:cNvPr>
          <p:cNvSpPr>
            <a:spLocks noGrp="1"/>
          </p:cNvSpPr>
          <p:nvPr>
            <p:ph type="body" sz="quarter" idx="68" hasCustomPrompt="1"/>
          </p:nvPr>
        </p:nvSpPr>
        <p:spPr>
          <a:xfrm>
            <a:off x="5652241" y="187426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16" name="Text Placeholder 6">
            <a:extLst>
              <a:ext uri="{FF2B5EF4-FFF2-40B4-BE49-F238E27FC236}">
                <a16:creationId xmlns:a16="http://schemas.microsoft.com/office/drawing/2014/main" id="{3F193371-483B-FF4F-BAB7-3D69F5F2E138}"/>
              </a:ext>
            </a:extLst>
          </p:cNvPr>
          <p:cNvSpPr>
            <a:spLocks noGrp="1"/>
          </p:cNvSpPr>
          <p:nvPr>
            <p:ph type="body" sz="quarter" idx="66" hasCustomPrompt="1"/>
          </p:nvPr>
        </p:nvSpPr>
        <p:spPr>
          <a:xfrm>
            <a:off x="9350017" y="184259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13" name="Text Placeholder 3">
            <a:extLst>
              <a:ext uri="{FF2B5EF4-FFF2-40B4-BE49-F238E27FC236}">
                <a16:creationId xmlns:a16="http://schemas.microsoft.com/office/drawing/2014/main" id="{A7EB8E61-D03A-6D4F-8D3B-F9F66A085336}"/>
              </a:ext>
            </a:extLst>
          </p:cNvPr>
          <p:cNvSpPr>
            <a:spLocks noGrp="1"/>
          </p:cNvSpPr>
          <p:nvPr>
            <p:ph type="body" sz="quarter" idx="36"/>
          </p:nvPr>
        </p:nvSpPr>
        <p:spPr>
          <a:xfrm>
            <a:off x="705206" y="356743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54A8C1B9-6916-214C-BBDD-D65F899397AF}"/>
              </a:ext>
            </a:extLst>
          </p:cNvPr>
          <p:cNvSpPr>
            <a:spLocks noGrp="1"/>
          </p:cNvSpPr>
          <p:nvPr>
            <p:ph type="body" sz="quarter" idx="70"/>
          </p:nvPr>
        </p:nvSpPr>
        <p:spPr>
          <a:xfrm>
            <a:off x="4437717" y="3567430"/>
            <a:ext cx="3362284"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3" name="Text Placeholder 3">
            <a:extLst>
              <a:ext uri="{FF2B5EF4-FFF2-40B4-BE49-F238E27FC236}">
                <a16:creationId xmlns:a16="http://schemas.microsoft.com/office/drawing/2014/main" id="{83FC8E99-6400-C446-B700-4FB7FF79A08E}"/>
              </a:ext>
            </a:extLst>
          </p:cNvPr>
          <p:cNvSpPr>
            <a:spLocks noGrp="1"/>
          </p:cNvSpPr>
          <p:nvPr>
            <p:ph type="body" sz="quarter" idx="72"/>
          </p:nvPr>
        </p:nvSpPr>
        <p:spPr>
          <a:xfrm>
            <a:off x="8165879" y="3567430"/>
            <a:ext cx="3362283"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669CA2EE-FF50-7B42-88B7-40CA0844F7C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5" name="Text Placeholder 3">
            <a:extLst>
              <a:ext uri="{FF2B5EF4-FFF2-40B4-BE49-F238E27FC236}">
                <a16:creationId xmlns:a16="http://schemas.microsoft.com/office/drawing/2014/main" id="{27A76D90-D005-0D4A-B28A-D00AB6FB50A3}"/>
              </a:ext>
            </a:extLst>
          </p:cNvPr>
          <p:cNvSpPr>
            <a:spLocks noGrp="1"/>
          </p:cNvSpPr>
          <p:nvPr>
            <p:ph type="body" sz="quarter" idx="73" hasCustomPrompt="1"/>
          </p:nvPr>
        </p:nvSpPr>
        <p:spPr>
          <a:xfrm>
            <a:off x="704850"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C0DE97FE-9180-E040-B709-58625E3D6860}"/>
              </a:ext>
            </a:extLst>
          </p:cNvPr>
          <p:cNvSpPr>
            <a:spLocks noGrp="1"/>
          </p:cNvSpPr>
          <p:nvPr>
            <p:ph type="body" sz="quarter" idx="74" hasCustomPrompt="1"/>
          </p:nvPr>
        </p:nvSpPr>
        <p:spPr>
          <a:xfrm>
            <a:off x="4437606"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5" name="Text Placeholder 3">
            <a:extLst>
              <a:ext uri="{FF2B5EF4-FFF2-40B4-BE49-F238E27FC236}">
                <a16:creationId xmlns:a16="http://schemas.microsoft.com/office/drawing/2014/main" id="{2358DC0C-D866-D549-8D4E-A857C4F08046}"/>
              </a:ext>
            </a:extLst>
          </p:cNvPr>
          <p:cNvSpPr>
            <a:spLocks noGrp="1"/>
          </p:cNvSpPr>
          <p:nvPr>
            <p:ph type="body" sz="quarter" idx="75" hasCustomPrompt="1"/>
          </p:nvPr>
        </p:nvSpPr>
        <p:spPr>
          <a:xfrm>
            <a:off x="8157836"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1B7F387F-F178-A743-B8A5-172B4D42CBA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29358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66" userDrawn="1">
          <p15:clr>
            <a:srgbClr val="FBAE40"/>
          </p15:clr>
        </p15:guide>
        <p15:guide id="5" pos="7106">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with-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838200" y="1828799"/>
            <a:ext cx="10785475" cy="3794509"/>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10125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Numbers -2">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21F38499-4BB3-254E-B2EF-295C941987D3}"/>
              </a:ext>
            </a:extLst>
          </p:cNvPr>
          <p:cNvSpPr>
            <a:spLocks noGrp="1"/>
          </p:cNvSpPr>
          <p:nvPr>
            <p:ph type="body" sz="quarter" idx="28" hasCustomPrompt="1"/>
          </p:nvPr>
        </p:nvSpPr>
        <p:spPr>
          <a:xfrm>
            <a:off x="934444"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6" name="Text Placeholder 6">
            <a:extLst>
              <a:ext uri="{FF2B5EF4-FFF2-40B4-BE49-F238E27FC236}">
                <a16:creationId xmlns:a16="http://schemas.microsoft.com/office/drawing/2014/main" id="{ADFFADD1-82BB-5D4C-A1DD-321005BE35CD}"/>
              </a:ext>
            </a:extLst>
          </p:cNvPr>
          <p:cNvSpPr>
            <a:spLocks noGrp="1"/>
          </p:cNvSpPr>
          <p:nvPr>
            <p:ph type="body" sz="quarter" idx="70" hasCustomPrompt="1"/>
          </p:nvPr>
        </p:nvSpPr>
        <p:spPr>
          <a:xfrm>
            <a:off x="4777782"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28" name="Text Placeholder 6">
            <a:extLst>
              <a:ext uri="{FF2B5EF4-FFF2-40B4-BE49-F238E27FC236}">
                <a16:creationId xmlns:a16="http://schemas.microsoft.com/office/drawing/2014/main" id="{D9EDD979-7CE6-6F4B-82BE-0F64B9741E07}"/>
              </a:ext>
            </a:extLst>
          </p:cNvPr>
          <p:cNvSpPr>
            <a:spLocks noGrp="1"/>
          </p:cNvSpPr>
          <p:nvPr>
            <p:ph type="body" sz="quarter" idx="71" hasCustomPrompt="1"/>
          </p:nvPr>
        </p:nvSpPr>
        <p:spPr>
          <a:xfrm>
            <a:off x="8621120"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11" name="Text Placeholder 2">
            <a:extLst>
              <a:ext uri="{FF2B5EF4-FFF2-40B4-BE49-F238E27FC236}">
                <a16:creationId xmlns:a16="http://schemas.microsoft.com/office/drawing/2014/main" id="{09386288-E768-8A4B-9877-DBF058CADC0F}"/>
              </a:ext>
            </a:extLst>
          </p:cNvPr>
          <p:cNvSpPr>
            <a:spLocks noGrp="1"/>
          </p:cNvSpPr>
          <p:nvPr>
            <p:ph type="body" sz="quarter" idx="72"/>
          </p:nvPr>
        </p:nvSpPr>
        <p:spPr>
          <a:xfrm>
            <a:off x="817563" y="3609975"/>
            <a:ext cx="3192462"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3" name="Text Placeholder 2">
            <a:extLst>
              <a:ext uri="{FF2B5EF4-FFF2-40B4-BE49-F238E27FC236}">
                <a16:creationId xmlns:a16="http://schemas.microsoft.com/office/drawing/2014/main" id="{A65B0FFC-455B-8E4A-BE11-0FDFCE528ADA}"/>
              </a:ext>
            </a:extLst>
          </p:cNvPr>
          <p:cNvSpPr>
            <a:spLocks noGrp="1"/>
          </p:cNvSpPr>
          <p:nvPr>
            <p:ph type="body" sz="quarter" idx="73"/>
          </p:nvPr>
        </p:nvSpPr>
        <p:spPr>
          <a:xfrm>
            <a:off x="4648783" y="3609975"/>
            <a:ext cx="3213216"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5" name="Text Placeholder 2">
            <a:extLst>
              <a:ext uri="{FF2B5EF4-FFF2-40B4-BE49-F238E27FC236}">
                <a16:creationId xmlns:a16="http://schemas.microsoft.com/office/drawing/2014/main" id="{3AFC935C-D9FC-CF4B-9EA4-8D2421C4A5B7}"/>
              </a:ext>
            </a:extLst>
          </p:cNvPr>
          <p:cNvSpPr>
            <a:spLocks noGrp="1"/>
          </p:cNvSpPr>
          <p:nvPr>
            <p:ph type="body" sz="quarter" idx="74"/>
          </p:nvPr>
        </p:nvSpPr>
        <p:spPr>
          <a:xfrm>
            <a:off x="8549451" y="3609975"/>
            <a:ext cx="3213216"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61F48C5B-94A5-E94B-AF48-6AFFB84F5013}"/>
              </a:ext>
            </a:extLst>
          </p:cNvPr>
          <p:cNvSpPr>
            <a:spLocks noGrp="1"/>
          </p:cNvSpPr>
          <p:nvPr>
            <p:ph type="title"/>
          </p:nvPr>
        </p:nvSpPr>
        <p:spPr/>
        <p:txBody>
          <a:bodyPr/>
          <a:lstStyle/>
          <a:p>
            <a:r>
              <a:rPr lang="en-GB"/>
              <a:t>Click to edit Master title style</a:t>
            </a:r>
            <a:endParaRPr lang="en-US"/>
          </a:p>
        </p:txBody>
      </p:sp>
      <p:sp>
        <p:nvSpPr>
          <p:cNvPr id="9" name="TextBox 8">
            <a:extLst>
              <a:ext uri="{FF2B5EF4-FFF2-40B4-BE49-F238E27FC236}">
                <a16:creationId xmlns:a16="http://schemas.microsoft.com/office/drawing/2014/main" id="{23C9E8A1-6831-C44B-8E9F-F418934EFCBC}"/>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pPr algn="ctr"/>
              <a:t>‹#›</a:t>
            </a:fld>
            <a:endParaRPr lang="en-US" sz="800"/>
          </a:p>
        </p:txBody>
      </p:sp>
    </p:spTree>
    <p:extLst>
      <p:ext uri="{BB962C8B-B14F-4D97-AF65-F5344CB8AC3E}">
        <p14:creationId xmlns:p14="http://schemas.microsoft.com/office/powerpoint/2010/main" val="2528604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935">
          <p15:clr>
            <a:srgbClr val="FBAE40"/>
          </p15:clr>
        </p15:guide>
        <p15:guide id="4" pos="2366" userDrawn="1">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Numbers + body -2">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21F38499-4BB3-254E-B2EF-295C941987D3}"/>
              </a:ext>
            </a:extLst>
          </p:cNvPr>
          <p:cNvSpPr>
            <a:spLocks noGrp="1"/>
          </p:cNvSpPr>
          <p:nvPr>
            <p:ph type="body" sz="quarter" idx="28" hasCustomPrompt="1"/>
          </p:nvPr>
        </p:nvSpPr>
        <p:spPr>
          <a:xfrm>
            <a:off x="934444" y="187426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6" name="Text Placeholder 6">
            <a:extLst>
              <a:ext uri="{FF2B5EF4-FFF2-40B4-BE49-F238E27FC236}">
                <a16:creationId xmlns:a16="http://schemas.microsoft.com/office/drawing/2014/main" id="{ADFFADD1-82BB-5D4C-A1DD-321005BE35CD}"/>
              </a:ext>
            </a:extLst>
          </p:cNvPr>
          <p:cNvSpPr>
            <a:spLocks noGrp="1"/>
          </p:cNvSpPr>
          <p:nvPr>
            <p:ph type="body" sz="quarter" idx="70" hasCustomPrompt="1"/>
          </p:nvPr>
        </p:nvSpPr>
        <p:spPr>
          <a:xfrm>
            <a:off x="4777782" y="1829384"/>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28" name="Text Placeholder 6">
            <a:extLst>
              <a:ext uri="{FF2B5EF4-FFF2-40B4-BE49-F238E27FC236}">
                <a16:creationId xmlns:a16="http://schemas.microsoft.com/office/drawing/2014/main" id="{D9EDD979-7CE6-6F4B-82BE-0F64B9741E07}"/>
              </a:ext>
            </a:extLst>
          </p:cNvPr>
          <p:cNvSpPr>
            <a:spLocks noGrp="1"/>
          </p:cNvSpPr>
          <p:nvPr>
            <p:ph type="body" sz="quarter" idx="71" hasCustomPrompt="1"/>
          </p:nvPr>
        </p:nvSpPr>
        <p:spPr>
          <a:xfrm>
            <a:off x="8621120" y="1829384"/>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25" name="Text Placeholder 3">
            <a:extLst>
              <a:ext uri="{FF2B5EF4-FFF2-40B4-BE49-F238E27FC236}">
                <a16:creationId xmlns:a16="http://schemas.microsoft.com/office/drawing/2014/main" id="{249A0CBF-6F96-054A-A68B-B9E57DEBECD7}"/>
              </a:ext>
            </a:extLst>
          </p:cNvPr>
          <p:cNvSpPr>
            <a:spLocks noGrp="1"/>
          </p:cNvSpPr>
          <p:nvPr>
            <p:ph type="body" sz="quarter" idx="35"/>
          </p:nvPr>
        </p:nvSpPr>
        <p:spPr>
          <a:xfrm>
            <a:off x="839789"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7" name="Text Placeholder 3">
            <a:extLst>
              <a:ext uri="{FF2B5EF4-FFF2-40B4-BE49-F238E27FC236}">
                <a16:creationId xmlns:a16="http://schemas.microsoft.com/office/drawing/2014/main" id="{F9C8A170-A49D-3C44-B6D6-1CFD4BAE7BE4}"/>
              </a:ext>
            </a:extLst>
          </p:cNvPr>
          <p:cNvSpPr>
            <a:spLocks noGrp="1"/>
          </p:cNvSpPr>
          <p:nvPr>
            <p:ph type="body" sz="quarter" idx="76"/>
          </p:nvPr>
        </p:nvSpPr>
        <p:spPr>
          <a:xfrm>
            <a:off x="4713383"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9" name="Text Placeholder 3">
            <a:extLst>
              <a:ext uri="{FF2B5EF4-FFF2-40B4-BE49-F238E27FC236}">
                <a16:creationId xmlns:a16="http://schemas.microsoft.com/office/drawing/2014/main" id="{5AB8C679-0DC8-044A-BF96-7AEE9EB6ABF5}"/>
              </a:ext>
            </a:extLst>
          </p:cNvPr>
          <p:cNvSpPr>
            <a:spLocks noGrp="1"/>
          </p:cNvSpPr>
          <p:nvPr>
            <p:ph type="body" sz="quarter" idx="77"/>
          </p:nvPr>
        </p:nvSpPr>
        <p:spPr>
          <a:xfrm>
            <a:off x="8583706"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6047B188-19F0-774B-BA23-9B93688D785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2B6D461C-E978-B44A-8CD7-D7387538C042}"/>
              </a:ext>
            </a:extLst>
          </p:cNvPr>
          <p:cNvSpPr>
            <a:spLocks noGrp="1"/>
          </p:cNvSpPr>
          <p:nvPr>
            <p:ph type="body" sz="quarter" idx="78" hasCustomPrompt="1"/>
          </p:nvPr>
        </p:nvSpPr>
        <p:spPr>
          <a:xfrm>
            <a:off x="839788"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6" name="Text Placeholder 3">
            <a:extLst>
              <a:ext uri="{FF2B5EF4-FFF2-40B4-BE49-F238E27FC236}">
                <a16:creationId xmlns:a16="http://schemas.microsoft.com/office/drawing/2014/main" id="{19FA26FE-ABE0-4846-BFE9-8CD5744920A1}"/>
              </a:ext>
            </a:extLst>
          </p:cNvPr>
          <p:cNvSpPr>
            <a:spLocks noGrp="1"/>
          </p:cNvSpPr>
          <p:nvPr>
            <p:ph type="body" sz="quarter" idx="79" hasCustomPrompt="1"/>
          </p:nvPr>
        </p:nvSpPr>
        <p:spPr>
          <a:xfrm>
            <a:off x="4697805"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0" name="Text Placeholder 3">
            <a:extLst>
              <a:ext uri="{FF2B5EF4-FFF2-40B4-BE49-F238E27FC236}">
                <a16:creationId xmlns:a16="http://schemas.microsoft.com/office/drawing/2014/main" id="{77A16F41-51FA-2C4E-87C1-481982E67F93}"/>
              </a:ext>
            </a:extLst>
          </p:cNvPr>
          <p:cNvSpPr>
            <a:spLocks noGrp="1"/>
          </p:cNvSpPr>
          <p:nvPr>
            <p:ph type="body" sz="quarter" idx="80" hasCustomPrompt="1"/>
          </p:nvPr>
        </p:nvSpPr>
        <p:spPr>
          <a:xfrm>
            <a:off x="8580873"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CCF21626-C436-6148-B563-17C18740D038}"/>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774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20">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umbers + body -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6D9FC5-8C1A-F447-BBAC-ED949BF27928}"/>
              </a:ext>
            </a:extLst>
          </p:cNvPr>
          <p:cNvSpPr>
            <a:spLocks noGrp="1"/>
          </p:cNvSpPr>
          <p:nvPr>
            <p:ph type="pic" sz="quarter" idx="10"/>
          </p:nvPr>
        </p:nvSpPr>
        <p:spPr>
          <a:xfrm>
            <a:off x="6096001" y="0"/>
            <a:ext cx="6096000" cy="6858000"/>
          </a:xfrm>
        </p:spPr>
        <p:txBody>
          <a:bodyPr/>
          <a:lstStyle/>
          <a:p>
            <a:r>
              <a:rPr lang="en-GB"/>
              <a:t>Click icon to add picture</a:t>
            </a:r>
            <a:endParaRPr lang="en-US"/>
          </a:p>
        </p:txBody>
      </p:sp>
      <p:sp>
        <p:nvSpPr>
          <p:cNvPr id="16" name="Text Placeholder 6">
            <a:extLst>
              <a:ext uri="{FF2B5EF4-FFF2-40B4-BE49-F238E27FC236}">
                <a16:creationId xmlns:a16="http://schemas.microsoft.com/office/drawing/2014/main" id="{10D14003-9D3B-3548-8C6A-233753200C40}"/>
              </a:ext>
            </a:extLst>
          </p:cNvPr>
          <p:cNvSpPr>
            <a:spLocks noGrp="1"/>
          </p:cNvSpPr>
          <p:nvPr>
            <p:ph type="body" sz="quarter" idx="28" hasCustomPrompt="1"/>
          </p:nvPr>
        </p:nvSpPr>
        <p:spPr>
          <a:xfrm>
            <a:off x="838201" y="1507851"/>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0" name="Text Placeholder 3">
            <a:extLst>
              <a:ext uri="{FF2B5EF4-FFF2-40B4-BE49-F238E27FC236}">
                <a16:creationId xmlns:a16="http://schemas.microsoft.com/office/drawing/2014/main" id="{AA166B4C-1EF6-A941-A921-915B0DDE14E7}"/>
              </a:ext>
            </a:extLst>
          </p:cNvPr>
          <p:cNvSpPr>
            <a:spLocks noGrp="1"/>
          </p:cNvSpPr>
          <p:nvPr>
            <p:ph type="body" sz="quarter" idx="35"/>
          </p:nvPr>
        </p:nvSpPr>
        <p:spPr>
          <a:xfrm>
            <a:off x="1960112" y="1746930"/>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3" name="Text Placeholder 6">
            <a:extLst>
              <a:ext uri="{FF2B5EF4-FFF2-40B4-BE49-F238E27FC236}">
                <a16:creationId xmlns:a16="http://schemas.microsoft.com/office/drawing/2014/main" id="{0526B23B-A017-304D-A7E5-35E59589DF0E}"/>
              </a:ext>
            </a:extLst>
          </p:cNvPr>
          <p:cNvSpPr>
            <a:spLocks noGrp="1"/>
          </p:cNvSpPr>
          <p:nvPr>
            <p:ph type="body" sz="quarter" idx="36" hasCustomPrompt="1"/>
          </p:nvPr>
        </p:nvSpPr>
        <p:spPr>
          <a:xfrm>
            <a:off x="838201" y="5084769"/>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35" name="Text Placeholder 3">
            <a:extLst>
              <a:ext uri="{FF2B5EF4-FFF2-40B4-BE49-F238E27FC236}">
                <a16:creationId xmlns:a16="http://schemas.microsoft.com/office/drawing/2014/main" id="{A04C5C7E-25E2-E745-B3A7-0DB64A4F87D3}"/>
              </a:ext>
            </a:extLst>
          </p:cNvPr>
          <p:cNvSpPr>
            <a:spLocks noGrp="1"/>
          </p:cNvSpPr>
          <p:nvPr>
            <p:ph type="body" sz="quarter" idx="38"/>
          </p:nvPr>
        </p:nvSpPr>
        <p:spPr>
          <a:xfrm>
            <a:off x="1960112" y="5323848"/>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6" name="Text Placeholder 6">
            <a:extLst>
              <a:ext uri="{FF2B5EF4-FFF2-40B4-BE49-F238E27FC236}">
                <a16:creationId xmlns:a16="http://schemas.microsoft.com/office/drawing/2014/main" id="{B3CA0469-683C-DD4E-B613-C18C6037E52D}"/>
              </a:ext>
            </a:extLst>
          </p:cNvPr>
          <p:cNvSpPr>
            <a:spLocks noGrp="1"/>
          </p:cNvSpPr>
          <p:nvPr>
            <p:ph type="body" sz="quarter" idx="39" hasCustomPrompt="1"/>
          </p:nvPr>
        </p:nvSpPr>
        <p:spPr>
          <a:xfrm>
            <a:off x="855312" y="3309758"/>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38" name="Text Placeholder 3">
            <a:extLst>
              <a:ext uri="{FF2B5EF4-FFF2-40B4-BE49-F238E27FC236}">
                <a16:creationId xmlns:a16="http://schemas.microsoft.com/office/drawing/2014/main" id="{792ADB3A-CF57-6942-9DEB-C9D7E368C789}"/>
              </a:ext>
            </a:extLst>
          </p:cNvPr>
          <p:cNvSpPr>
            <a:spLocks noGrp="1"/>
          </p:cNvSpPr>
          <p:nvPr>
            <p:ph type="body" sz="quarter" idx="41"/>
          </p:nvPr>
        </p:nvSpPr>
        <p:spPr>
          <a:xfrm>
            <a:off x="1977223" y="3548837"/>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5AA18A42-C948-9048-AC4E-F5D899362CBD}"/>
              </a:ext>
            </a:extLst>
          </p:cNvPr>
          <p:cNvSpPr>
            <a:spLocks noGrp="1"/>
          </p:cNvSpPr>
          <p:nvPr>
            <p:ph type="title"/>
          </p:nvPr>
        </p:nvSpPr>
        <p:spPr/>
        <p:txBody>
          <a:bodyPr/>
          <a:lstStyle/>
          <a:p>
            <a:r>
              <a:rPr lang="en-GB"/>
              <a:t>Click to edit Master title style</a:t>
            </a:r>
            <a:endParaRPr lang="en-US"/>
          </a:p>
        </p:txBody>
      </p:sp>
      <p:sp>
        <p:nvSpPr>
          <p:cNvPr id="15" name="Text Placeholder 4">
            <a:extLst>
              <a:ext uri="{FF2B5EF4-FFF2-40B4-BE49-F238E27FC236}">
                <a16:creationId xmlns:a16="http://schemas.microsoft.com/office/drawing/2014/main" id="{BD071ABF-5B95-7D48-B123-E7C916B89857}"/>
              </a:ext>
            </a:extLst>
          </p:cNvPr>
          <p:cNvSpPr>
            <a:spLocks noGrp="1"/>
          </p:cNvSpPr>
          <p:nvPr>
            <p:ph type="body" sz="quarter" idx="42" hasCustomPrompt="1"/>
          </p:nvPr>
        </p:nvSpPr>
        <p:spPr>
          <a:xfrm>
            <a:off x="1943100" y="1300184"/>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9" name="Text Placeholder 4">
            <a:extLst>
              <a:ext uri="{FF2B5EF4-FFF2-40B4-BE49-F238E27FC236}">
                <a16:creationId xmlns:a16="http://schemas.microsoft.com/office/drawing/2014/main" id="{49C9AF0A-50A4-2B41-AD38-812889D8C0F5}"/>
              </a:ext>
            </a:extLst>
          </p:cNvPr>
          <p:cNvSpPr>
            <a:spLocks noGrp="1"/>
          </p:cNvSpPr>
          <p:nvPr>
            <p:ph type="body" sz="quarter" idx="43" hasCustomPrompt="1"/>
          </p:nvPr>
        </p:nvSpPr>
        <p:spPr>
          <a:xfrm>
            <a:off x="1943100" y="3091406"/>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2" name="Text Placeholder 4">
            <a:extLst>
              <a:ext uri="{FF2B5EF4-FFF2-40B4-BE49-F238E27FC236}">
                <a16:creationId xmlns:a16="http://schemas.microsoft.com/office/drawing/2014/main" id="{0D007A47-9AE0-024F-AA77-5D8DFDA72549}"/>
              </a:ext>
            </a:extLst>
          </p:cNvPr>
          <p:cNvSpPr>
            <a:spLocks noGrp="1"/>
          </p:cNvSpPr>
          <p:nvPr>
            <p:ph type="body" sz="quarter" idx="44" hasCustomPrompt="1"/>
          </p:nvPr>
        </p:nvSpPr>
        <p:spPr>
          <a:xfrm>
            <a:off x="1943100" y="4870102"/>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Tree>
    <p:extLst>
      <p:ext uri="{BB962C8B-B14F-4D97-AF65-F5344CB8AC3E}">
        <p14:creationId xmlns:p14="http://schemas.microsoft.com/office/powerpoint/2010/main" val="3790415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20">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mber Percentage ">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2075522"/>
            <a:ext cx="3048319" cy="1057830"/>
          </a:xfrm>
          <a:prstGeom prst="rect">
            <a:avLst/>
          </a:prstGeom>
        </p:spPr>
        <p:txBody>
          <a:bodyPr anchor="ctr">
            <a:normAutofit/>
          </a:bodyPr>
          <a:lstStyle>
            <a:lvl1pPr marL="0" indent="0" algn="ctr">
              <a:lnSpc>
                <a:spcPct val="12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flipH="1">
            <a:off x="925200"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4571841" y="2075522"/>
            <a:ext cx="3048319" cy="1057830"/>
          </a:xfrm>
          <a:prstGeom prst="rect">
            <a:avLst/>
          </a:prstGeom>
        </p:spPr>
        <p:txBody>
          <a:bodyPr anchor="ctr">
            <a:normAutofit/>
          </a:bodyPr>
          <a:lstStyle>
            <a:lvl1pPr marL="0" indent="0" algn="ctr">
              <a:lnSpc>
                <a:spcPct val="12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4" name="Straight Connector 33">
            <a:extLst>
              <a:ext uri="{FF2B5EF4-FFF2-40B4-BE49-F238E27FC236}">
                <a16:creationId xmlns:a16="http://schemas.microsoft.com/office/drawing/2014/main" id="{1FE94BD1-49D3-0649-902F-895E77332E88}"/>
              </a:ext>
            </a:extLst>
          </p:cNvPr>
          <p:cNvCxnSpPr>
            <a:cxnSpLocks/>
          </p:cNvCxnSpPr>
          <p:nvPr userDrawn="1"/>
        </p:nvCxnSpPr>
        <p:spPr>
          <a:xfrm flipH="1">
            <a:off x="4656864"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37417432-E27B-E645-8169-087C101BD534}"/>
              </a:ext>
            </a:extLst>
          </p:cNvPr>
          <p:cNvSpPr>
            <a:spLocks noGrp="1"/>
          </p:cNvSpPr>
          <p:nvPr>
            <p:ph type="body" sz="quarter" idx="25" hasCustomPrompt="1"/>
          </p:nvPr>
        </p:nvSpPr>
        <p:spPr>
          <a:xfrm>
            <a:off x="8303895" y="2075522"/>
            <a:ext cx="3048319" cy="1057830"/>
          </a:xfrm>
          <a:prstGeom prst="rect">
            <a:avLst/>
          </a:prstGeom>
        </p:spPr>
        <p:txBody>
          <a:bodyPr anchor="ctr">
            <a:normAutofit/>
          </a:bodyPr>
          <a:lstStyle>
            <a:lvl1pPr marL="0" indent="0" algn="ctr">
              <a:lnSpc>
                <a:spcPct val="120000"/>
              </a:lnSpc>
              <a:buNone/>
              <a:defRPr sz="6600" b="1" spc="-200" baseline="0">
                <a:solidFill>
                  <a:schemeClr val="accent6"/>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7" name="Straight Connector 36">
            <a:extLst>
              <a:ext uri="{FF2B5EF4-FFF2-40B4-BE49-F238E27FC236}">
                <a16:creationId xmlns:a16="http://schemas.microsoft.com/office/drawing/2014/main" id="{B5C480D0-46E1-2B48-A881-8F3D0E28F705}"/>
              </a:ext>
            </a:extLst>
          </p:cNvPr>
          <p:cNvCxnSpPr>
            <a:cxnSpLocks/>
          </p:cNvCxnSpPr>
          <p:nvPr userDrawn="1"/>
        </p:nvCxnSpPr>
        <p:spPr>
          <a:xfrm flipH="1">
            <a:off x="8388918"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E95DA71-6724-9C49-8BA0-9A0D65FA3F0D}"/>
              </a:ext>
            </a:extLst>
          </p:cNvPr>
          <p:cNvSpPr>
            <a:spLocks noGrp="1"/>
          </p:cNvSpPr>
          <p:nvPr>
            <p:ph type="body" sz="quarter" idx="27"/>
          </p:nvPr>
        </p:nvSpPr>
        <p:spPr>
          <a:xfrm>
            <a:off x="840106"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6" name="Text Placeholder 3">
            <a:extLst>
              <a:ext uri="{FF2B5EF4-FFF2-40B4-BE49-F238E27FC236}">
                <a16:creationId xmlns:a16="http://schemas.microsoft.com/office/drawing/2014/main" id="{C2DC9B3E-6442-634F-B5D9-B4A5C3BE6990}"/>
              </a:ext>
            </a:extLst>
          </p:cNvPr>
          <p:cNvSpPr>
            <a:spLocks noGrp="1"/>
          </p:cNvSpPr>
          <p:nvPr>
            <p:ph type="body" sz="quarter" idx="28"/>
          </p:nvPr>
        </p:nvSpPr>
        <p:spPr>
          <a:xfrm>
            <a:off x="4562100"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8" name="Text Placeholder 3">
            <a:extLst>
              <a:ext uri="{FF2B5EF4-FFF2-40B4-BE49-F238E27FC236}">
                <a16:creationId xmlns:a16="http://schemas.microsoft.com/office/drawing/2014/main" id="{790726B0-AEBB-784A-A702-2172612EEBE1}"/>
              </a:ext>
            </a:extLst>
          </p:cNvPr>
          <p:cNvSpPr>
            <a:spLocks noGrp="1"/>
          </p:cNvSpPr>
          <p:nvPr>
            <p:ph type="body" sz="quarter" idx="29"/>
          </p:nvPr>
        </p:nvSpPr>
        <p:spPr>
          <a:xfrm>
            <a:off x="8284094"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5" name="Title 4">
            <a:extLst>
              <a:ext uri="{FF2B5EF4-FFF2-40B4-BE49-F238E27FC236}">
                <a16:creationId xmlns:a16="http://schemas.microsoft.com/office/drawing/2014/main" id="{590E8228-BE7A-AF4C-9F9F-0F45D6D6336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2" name="TextBox 11">
            <a:extLst>
              <a:ext uri="{FF2B5EF4-FFF2-40B4-BE49-F238E27FC236}">
                <a16:creationId xmlns:a16="http://schemas.microsoft.com/office/drawing/2014/main" id="{031F646B-9EFF-544E-8593-6B71E1C5DE8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11923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935"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mber Percentage +Body - center">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1505141"/>
            <a:ext cx="3048319" cy="1057830"/>
          </a:xfrm>
          <a:prstGeom prst="rect">
            <a:avLst/>
          </a:prstGeom>
        </p:spPr>
        <p:txBody>
          <a:bodyPr anchor="ctr">
            <a:normAutofit/>
          </a:bodyPr>
          <a:lstStyle>
            <a:lvl1pPr marL="0" indent="0" algn="ctr">
              <a:lnSpc>
                <a:spcPct val="12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flipH="1">
            <a:off x="925200"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4571841" y="1505141"/>
            <a:ext cx="3048319" cy="1057830"/>
          </a:xfrm>
          <a:prstGeom prst="rect">
            <a:avLst/>
          </a:prstGeom>
        </p:spPr>
        <p:txBody>
          <a:bodyPr anchor="ctr">
            <a:normAutofit/>
          </a:bodyPr>
          <a:lstStyle>
            <a:lvl1pPr marL="0" indent="0" algn="ctr">
              <a:lnSpc>
                <a:spcPct val="12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4" name="Straight Connector 33">
            <a:extLst>
              <a:ext uri="{FF2B5EF4-FFF2-40B4-BE49-F238E27FC236}">
                <a16:creationId xmlns:a16="http://schemas.microsoft.com/office/drawing/2014/main" id="{1FE94BD1-49D3-0649-902F-895E77332E88}"/>
              </a:ext>
            </a:extLst>
          </p:cNvPr>
          <p:cNvCxnSpPr>
            <a:cxnSpLocks/>
          </p:cNvCxnSpPr>
          <p:nvPr userDrawn="1"/>
        </p:nvCxnSpPr>
        <p:spPr>
          <a:xfrm flipH="1">
            <a:off x="4656864"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37417432-E27B-E645-8169-087C101BD534}"/>
              </a:ext>
            </a:extLst>
          </p:cNvPr>
          <p:cNvSpPr>
            <a:spLocks noGrp="1"/>
          </p:cNvSpPr>
          <p:nvPr>
            <p:ph type="body" sz="quarter" idx="25" hasCustomPrompt="1"/>
          </p:nvPr>
        </p:nvSpPr>
        <p:spPr>
          <a:xfrm>
            <a:off x="8303895" y="1505141"/>
            <a:ext cx="3048319" cy="1057830"/>
          </a:xfrm>
          <a:prstGeom prst="rect">
            <a:avLst/>
          </a:prstGeom>
        </p:spPr>
        <p:txBody>
          <a:bodyPr anchor="ctr">
            <a:normAutofit/>
          </a:bodyPr>
          <a:lstStyle>
            <a:lvl1pPr marL="0" indent="0" algn="ctr">
              <a:lnSpc>
                <a:spcPct val="120000"/>
              </a:lnSpc>
              <a:buNone/>
              <a:defRPr sz="6600" b="1" spc="-200" baseline="0">
                <a:solidFill>
                  <a:schemeClr val="accent6"/>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7" name="Straight Connector 36">
            <a:extLst>
              <a:ext uri="{FF2B5EF4-FFF2-40B4-BE49-F238E27FC236}">
                <a16:creationId xmlns:a16="http://schemas.microsoft.com/office/drawing/2014/main" id="{B5C480D0-46E1-2B48-A881-8F3D0E28F705}"/>
              </a:ext>
            </a:extLst>
          </p:cNvPr>
          <p:cNvCxnSpPr>
            <a:cxnSpLocks/>
          </p:cNvCxnSpPr>
          <p:nvPr userDrawn="1"/>
        </p:nvCxnSpPr>
        <p:spPr>
          <a:xfrm flipH="1">
            <a:off x="8388918"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1F668CC1-E61D-624A-885D-49F5BE8270D9}"/>
              </a:ext>
            </a:extLst>
          </p:cNvPr>
          <p:cNvSpPr>
            <a:spLocks noGrp="1"/>
          </p:cNvSpPr>
          <p:nvPr>
            <p:ph type="body" sz="quarter" idx="36"/>
          </p:nvPr>
        </p:nvSpPr>
        <p:spPr>
          <a:xfrm>
            <a:off x="839787"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44E49610-1DE6-5A4F-B72E-546D6EBEF981}"/>
              </a:ext>
            </a:extLst>
          </p:cNvPr>
          <p:cNvSpPr>
            <a:spLocks noGrp="1"/>
          </p:cNvSpPr>
          <p:nvPr>
            <p:ph type="body" sz="quarter" idx="38"/>
          </p:nvPr>
        </p:nvSpPr>
        <p:spPr>
          <a:xfrm>
            <a:off x="4571294"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81AD0DA3-39CA-3744-8199-93FF6A0838F7}"/>
              </a:ext>
            </a:extLst>
          </p:cNvPr>
          <p:cNvSpPr>
            <a:spLocks noGrp="1"/>
          </p:cNvSpPr>
          <p:nvPr>
            <p:ph type="body" sz="quarter" idx="40"/>
          </p:nvPr>
        </p:nvSpPr>
        <p:spPr>
          <a:xfrm>
            <a:off x="8302254"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8" name="Text Placeholder 3">
            <a:extLst>
              <a:ext uri="{FF2B5EF4-FFF2-40B4-BE49-F238E27FC236}">
                <a16:creationId xmlns:a16="http://schemas.microsoft.com/office/drawing/2014/main" id="{39FB44F8-01E9-3B45-AD75-F305F56E5BF5}"/>
              </a:ext>
            </a:extLst>
          </p:cNvPr>
          <p:cNvSpPr>
            <a:spLocks noGrp="1"/>
          </p:cNvSpPr>
          <p:nvPr>
            <p:ph type="body" sz="quarter" idx="41"/>
          </p:nvPr>
        </p:nvSpPr>
        <p:spPr>
          <a:xfrm>
            <a:off x="839788"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9" name="Text Placeholder 3">
            <a:extLst>
              <a:ext uri="{FF2B5EF4-FFF2-40B4-BE49-F238E27FC236}">
                <a16:creationId xmlns:a16="http://schemas.microsoft.com/office/drawing/2014/main" id="{3FDD15F3-D6BA-6049-95AB-85BF7979259D}"/>
              </a:ext>
            </a:extLst>
          </p:cNvPr>
          <p:cNvSpPr>
            <a:spLocks noGrp="1"/>
          </p:cNvSpPr>
          <p:nvPr>
            <p:ph type="body" sz="quarter" idx="42"/>
          </p:nvPr>
        </p:nvSpPr>
        <p:spPr>
          <a:xfrm>
            <a:off x="4571295"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20" name="Text Placeholder 3">
            <a:extLst>
              <a:ext uri="{FF2B5EF4-FFF2-40B4-BE49-F238E27FC236}">
                <a16:creationId xmlns:a16="http://schemas.microsoft.com/office/drawing/2014/main" id="{A2D4B62C-BCF8-4740-9CA6-59901BE4BD98}"/>
              </a:ext>
            </a:extLst>
          </p:cNvPr>
          <p:cNvSpPr>
            <a:spLocks noGrp="1"/>
          </p:cNvSpPr>
          <p:nvPr>
            <p:ph type="body" sz="quarter" idx="43"/>
          </p:nvPr>
        </p:nvSpPr>
        <p:spPr>
          <a:xfrm>
            <a:off x="8302255"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5" name="Title 4">
            <a:extLst>
              <a:ext uri="{FF2B5EF4-FFF2-40B4-BE49-F238E27FC236}">
                <a16:creationId xmlns:a16="http://schemas.microsoft.com/office/drawing/2014/main" id="{28FCA830-47C2-2246-95CB-7A5F106DC11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6" name="TextBox 15">
            <a:extLst>
              <a:ext uri="{FF2B5EF4-FFF2-40B4-BE49-F238E27FC236}">
                <a16:creationId xmlns:a16="http://schemas.microsoft.com/office/drawing/2014/main" id="{00CCA17E-1521-794F-B509-A7CA921FEC6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11172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Number Percentag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E926005-C09D-F84F-AEF9-01BA5B262A16}"/>
              </a:ext>
            </a:extLst>
          </p:cNvPr>
          <p:cNvSpPr>
            <a:spLocks noGrp="1"/>
          </p:cNvSpPr>
          <p:nvPr>
            <p:ph type="body" sz="quarter" idx="25" hasCustomPrompt="1"/>
          </p:nvPr>
        </p:nvSpPr>
        <p:spPr>
          <a:xfrm>
            <a:off x="839788" y="2075522"/>
            <a:ext cx="4436853" cy="1057830"/>
          </a:xfrm>
          <a:prstGeom prst="rect">
            <a:avLst/>
          </a:prstGeom>
        </p:spPr>
        <p:txBody>
          <a:bodyPr anchor="ctr">
            <a:normAutofit/>
          </a:bodyPr>
          <a:lstStyle>
            <a:lvl1pPr marL="0" indent="0" algn="ctr">
              <a:lnSpc>
                <a:spcPct val="10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2" name="Straight Connector 11">
            <a:extLst>
              <a:ext uri="{FF2B5EF4-FFF2-40B4-BE49-F238E27FC236}">
                <a16:creationId xmlns:a16="http://schemas.microsoft.com/office/drawing/2014/main" id="{53929343-9975-D444-A3B9-B68139A36228}"/>
              </a:ext>
            </a:extLst>
          </p:cNvPr>
          <p:cNvCxnSpPr>
            <a:cxnSpLocks/>
          </p:cNvCxnSpPr>
          <p:nvPr userDrawn="1"/>
        </p:nvCxnSpPr>
        <p:spPr>
          <a:xfrm>
            <a:off x="838200" y="3139566"/>
            <a:ext cx="443844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55EA47C3-40A4-B746-B202-707E44E00F64}"/>
              </a:ext>
            </a:extLst>
          </p:cNvPr>
          <p:cNvSpPr>
            <a:spLocks noGrp="1"/>
          </p:cNvSpPr>
          <p:nvPr>
            <p:ph type="body" sz="quarter" idx="27" hasCustomPrompt="1"/>
          </p:nvPr>
        </p:nvSpPr>
        <p:spPr>
          <a:xfrm>
            <a:off x="6915359" y="2075522"/>
            <a:ext cx="4436853" cy="1057830"/>
          </a:xfrm>
          <a:prstGeom prst="rect">
            <a:avLst/>
          </a:prstGeom>
        </p:spPr>
        <p:txBody>
          <a:bodyPr anchor="ctr">
            <a:normAutofit/>
          </a:bodyPr>
          <a:lstStyle>
            <a:lvl1pPr marL="0" indent="0" algn="ctr">
              <a:lnSpc>
                <a:spcPct val="10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9" name="Straight Connector 18">
            <a:extLst>
              <a:ext uri="{FF2B5EF4-FFF2-40B4-BE49-F238E27FC236}">
                <a16:creationId xmlns:a16="http://schemas.microsoft.com/office/drawing/2014/main" id="{15E9D3BC-DE01-8648-968B-159813CC2940}"/>
              </a:ext>
            </a:extLst>
          </p:cNvPr>
          <p:cNvCxnSpPr>
            <a:cxnSpLocks/>
          </p:cNvCxnSpPr>
          <p:nvPr userDrawn="1"/>
        </p:nvCxnSpPr>
        <p:spPr>
          <a:xfrm>
            <a:off x="6915359" y="3139566"/>
            <a:ext cx="443844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9B7BDCAD-9B7D-C042-89FD-1C7A0FB6FD67}"/>
              </a:ext>
            </a:extLst>
          </p:cNvPr>
          <p:cNvSpPr>
            <a:spLocks noGrp="1"/>
          </p:cNvSpPr>
          <p:nvPr>
            <p:ph type="body" sz="quarter" idx="29"/>
          </p:nvPr>
        </p:nvSpPr>
        <p:spPr>
          <a:xfrm>
            <a:off x="838200" y="3429000"/>
            <a:ext cx="4438650" cy="1781175"/>
          </a:xfrm>
        </p:spPr>
        <p:txBody>
          <a:bodyPr>
            <a:normAutofit/>
          </a:bodyPr>
          <a:lstStyle>
            <a:lvl1pPr marL="0" indent="0" algn="ctr">
              <a:lnSpc>
                <a:spcPts val="3400"/>
              </a:lnSpc>
              <a:buNone/>
              <a:defRPr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pc="-20" baseline="0">
                <a:solidFill>
                  <a:srgbClr val="8E9091"/>
                </a:solidFill>
              </a:defRPr>
            </a:lvl2pPr>
            <a:lvl3pPr marL="891000" indent="0">
              <a:lnSpc>
                <a:spcPts val="3400"/>
              </a:lnSpc>
              <a:buNone/>
              <a:defRPr spc="-20" baseline="0">
                <a:solidFill>
                  <a:srgbClr val="8E9091"/>
                </a:solidFill>
              </a:defRPr>
            </a:lvl3pPr>
            <a:lvl4pPr marL="1348200" indent="0">
              <a:lnSpc>
                <a:spcPts val="3400"/>
              </a:lnSpc>
              <a:buNone/>
              <a:defRPr spc="-20" baseline="0">
                <a:solidFill>
                  <a:srgbClr val="8E9091"/>
                </a:solidFill>
              </a:defRPr>
            </a:lvl4pPr>
            <a:lvl5pPr marL="1805400" indent="0">
              <a:lnSpc>
                <a:spcPts val="3400"/>
              </a:lnSpc>
              <a:buNone/>
              <a:defRPr spc="-20" baseline="0">
                <a:solidFill>
                  <a:srgbClr val="8E9091"/>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4E49E32F-80A9-4B42-BADE-4E7C80EF4F68}"/>
              </a:ext>
            </a:extLst>
          </p:cNvPr>
          <p:cNvSpPr>
            <a:spLocks noGrp="1"/>
          </p:cNvSpPr>
          <p:nvPr>
            <p:ph type="body" sz="quarter" idx="30"/>
          </p:nvPr>
        </p:nvSpPr>
        <p:spPr>
          <a:xfrm>
            <a:off x="6915152" y="3429000"/>
            <a:ext cx="4438650" cy="1781175"/>
          </a:xfrm>
        </p:spPr>
        <p:txBody>
          <a:bodyPr>
            <a:normAutofit/>
          </a:bodyPr>
          <a:lstStyle>
            <a:lvl1pPr marL="0" indent="0" algn="ctr">
              <a:lnSpc>
                <a:spcPts val="3400"/>
              </a:lnSpc>
              <a:buNone/>
              <a:defRPr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pc="-20" baseline="0">
                <a:solidFill>
                  <a:srgbClr val="8E9091"/>
                </a:solidFill>
              </a:defRPr>
            </a:lvl2pPr>
            <a:lvl3pPr marL="891000" indent="0">
              <a:lnSpc>
                <a:spcPts val="3400"/>
              </a:lnSpc>
              <a:buNone/>
              <a:defRPr spc="-20" baseline="0">
                <a:solidFill>
                  <a:srgbClr val="8E9091"/>
                </a:solidFill>
              </a:defRPr>
            </a:lvl3pPr>
            <a:lvl4pPr marL="1348200" indent="0">
              <a:lnSpc>
                <a:spcPts val="3400"/>
              </a:lnSpc>
              <a:buNone/>
              <a:defRPr spc="-20" baseline="0">
                <a:solidFill>
                  <a:srgbClr val="8E9091"/>
                </a:solidFill>
              </a:defRPr>
            </a:lvl4pPr>
            <a:lvl5pPr marL="1805400" indent="0">
              <a:lnSpc>
                <a:spcPts val="3400"/>
              </a:lnSpc>
              <a:buNone/>
              <a:defRPr spc="-20" baseline="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F6148DF6-860B-FC4C-933A-97DB47651DB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0" name="TextBox 9">
            <a:extLst>
              <a:ext uri="{FF2B5EF4-FFF2-40B4-BE49-F238E27FC236}">
                <a16:creationId xmlns:a16="http://schemas.microsoft.com/office/drawing/2014/main" id="{FE80F950-D2E1-F14C-BBF0-18AFCDD052D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34096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Number Percentage +Body">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1484313"/>
            <a:ext cx="4438440" cy="1058400"/>
          </a:xfrm>
          <a:prstGeom prst="rect">
            <a:avLst/>
          </a:prstGeom>
        </p:spPr>
        <p:txBody>
          <a:bodyPr anchor="ctr">
            <a:normAutofit/>
          </a:bodyPr>
          <a:lstStyle>
            <a:lvl1pPr marL="0" indent="0" algn="l">
              <a:lnSpc>
                <a:spcPct val="100000"/>
              </a:lnSpc>
              <a:buNone/>
              <a:defRPr sz="6600" b="1" spc="-200" baseline="0">
                <a:solidFill>
                  <a:srgbClr val="1A59D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a:off x="878561" y="2570400"/>
            <a:ext cx="4360894"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6915360" y="1484312"/>
            <a:ext cx="4438440" cy="1058400"/>
          </a:xfrm>
          <a:prstGeom prst="rect">
            <a:avLst/>
          </a:prstGeom>
        </p:spPr>
        <p:txBody>
          <a:bodyPr anchor="ctr">
            <a:normAutofit/>
          </a:bodyPr>
          <a:lstStyle>
            <a:lvl1pPr marL="0" indent="0" algn="l">
              <a:lnSpc>
                <a:spcPct val="100000"/>
              </a:lnSpc>
              <a:buNone/>
              <a:defRPr sz="6600" b="1" spc="-20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8" name="Straight Connector 17">
            <a:extLst>
              <a:ext uri="{FF2B5EF4-FFF2-40B4-BE49-F238E27FC236}">
                <a16:creationId xmlns:a16="http://schemas.microsoft.com/office/drawing/2014/main" id="{AA35BF52-74EC-4841-86E7-8ECF6D9C63EC}"/>
              </a:ext>
            </a:extLst>
          </p:cNvPr>
          <p:cNvCxnSpPr>
            <a:cxnSpLocks/>
          </p:cNvCxnSpPr>
          <p:nvPr userDrawn="1"/>
        </p:nvCxnSpPr>
        <p:spPr>
          <a:xfrm>
            <a:off x="6954133" y="2570400"/>
            <a:ext cx="4360894"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AF6C1577-D286-7C4E-A8D4-A7088FEFBB9B}"/>
              </a:ext>
            </a:extLst>
          </p:cNvPr>
          <p:cNvSpPr>
            <a:spLocks noGrp="1"/>
          </p:cNvSpPr>
          <p:nvPr>
            <p:ph type="body" sz="quarter" idx="36"/>
          </p:nvPr>
        </p:nvSpPr>
        <p:spPr>
          <a:xfrm>
            <a:off x="839787" y="3481395"/>
            <a:ext cx="4476401" cy="2310381"/>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2" name="Text Placeholder 3">
            <a:extLst>
              <a:ext uri="{FF2B5EF4-FFF2-40B4-BE49-F238E27FC236}">
                <a16:creationId xmlns:a16="http://schemas.microsoft.com/office/drawing/2014/main" id="{389DC718-2082-C246-9809-728A3F1E8FC5}"/>
              </a:ext>
            </a:extLst>
          </p:cNvPr>
          <p:cNvSpPr>
            <a:spLocks noGrp="1"/>
          </p:cNvSpPr>
          <p:nvPr>
            <p:ph type="body" sz="quarter" idx="41"/>
          </p:nvPr>
        </p:nvSpPr>
        <p:spPr>
          <a:xfrm>
            <a:off x="839788" y="2859088"/>
            <a:ext cx="4476400"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3" name="Text Placeholder 3">
            <a:extLst>
              <a:ext uri="{FF2B5EF4-FFF2-40B4-BE49-F238E27FC236}">
                <a16:creationId xmlns:a16="http://schemas.microsoft.com/office/drawing/2014/main" id="{6CFDB842-3771-B140-938F-4B87A2F3AE8A}"/>
              </a:ext>
            </a:extLst>
          </p:cNvPr>
          <p:cNvSpPr>
            <a:spLocks noGrp="1"/>
          </p:cNvSpPr>
          <p:nvPr>
            <p:ph type="body" sz="quarter" idx="42"/>
          </p:nvPr>
        </p:nvSpPr>
        <p:spPr>
          <a:xfrm>
            <a:off x="6915360" y="3481395"/>
            <a:ext cx="4476401" cy="2310381"/>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10ECD2C2-85E3-024E-BFFA-5ED89E32BBAA}"/>
              </a:ext>
            </a:extLst>
          </p:cNvPr>
          <p:cNvSpPr>
            <a:spLocks noGrp="1"/>
          </p:cNvSpPr>
          <p:nvPr>
            <p:ph type="body" sz="quarter" idx="43"/>
          </p:nvPr>
        </p:nvSpPr>
        <p:spPr>
          <a:xfrm>
            <a:off x="6915361" y="2859088"/>
            <a:ext cx="4476400"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2" name="Title 1">
            <a:extLst>
              <a:ext uri="{FF2B5EF4-FFF2-40B4-BE49-F238E27FC236}">
                <a16:creationId xmlns:a16="http://schemas.microsoft.com/office/drawing/2014/main" id="{A6B894ED-95C8-F447-AE5E-01F1FBCF4FCD}"/>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Box 13">
            <a:extLst>
              <a:ext uri="{FF2B5EF4-FFF2-40B4-BE49-F238E27FC236}">
                <a16:creationId xmlns:a16="http://schemas.microsoft.com/office/drawing/2014/main" id="{66CAA97C-B4D0-9449-A251-6A93422416F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59189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49C17647-E371-1249-8694-DBE1CD995712}"/>
              </a:ext>
            </a:extLst>
          </p:cNvPr>
          <p:cNvSpPr>
            <a:spLocks noGrp="1"/>
          </p:cNvSpPr>
          <p:nvPr>
            <p:ph type="chart" sz="quarter" idx="12"/>
          </p:nvPr>
        </p:nvSpPr>
        <p:spPr>
          <a:xfrm>
            <a:off x="839788" y="1844675"/>
            <a:ext cx="10509250" cy="3816350"/>
          </a:xfrm>
          <a:prstGeom prst="rect">
            <a:avLst/>
          </a:prstGeom>
        </p:spPr>
        <p:txBody>
          <a:bodyPr>
            <a:normAutofit/>
          </a:bodyPr>
          <a:lstStyle>
            <a:lvl1pPr>
              <a:defRPr sz="1500" kern="1000" cap="all" spc="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3" name="Title 2">
            <a:extLst>
              <a:ext uri="{FF2B5EF4-FFF2-40B4-BE49-F238E27FC236}">
                <a16:creationId xmlns:a16="http://schemas.microsoft.com/office/drawing/2014/main" id="{6135AA0A-BD28-5E41-94DF-32480FD768A7}"/>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4A03BE83-A183-924F-8A1F-2DF4AFEF3CB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07415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 picture ">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D1401FF-0F96-AA44-9592-E25AF844BA82}"/>
              </a:ext>
            </a:extLst>
          </p:cNvPr>
          <p:cNvSpPr>
            <a:spLocks noGrp="1"/>
          </p:cNvSpPr>
          <p:nvPr>
            <p:ph type="pic" sz="quarter" idx="13"/>
          </p:nvPr>
        </p:nvSpPr>
        <p:spPr>
          <a:xfrm>
            <a:off x="7234238" y="-1"/>
            <a:ext cx="4957762" cy="6858001"/>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7" name="Chart Placeholder 4">
            <a:extLst>
              <a:ext uri="{FF2B5EF4-FFF2-40B4-BE49-F238E27FC236}">
                <a16:creationId xmlns:a16="http://schemas.microsoft.com/office/drawing/2014/main" id="{FD8DAD2F-7931-A64E-903E-BDBD1636E35B}"/>
              </a:ext>
            </a:extLst>
          </p:cNvPr>
          <p:cNvSpPr>
            <a:spLocks noGrp="1"/>
          </p:cNvSpPr>
          <p:nvPr>
            <p:ph type="chart" sz="quarter" idx="12"/>
          </p:nvPr>
        </p:nvSpPr>
        <p:spPr>
          <a:xfrm>
            <a:off x="839788" y="1844675"/>
            <a:ext cx="5976519" cy="3816350"/>
          </a:xfrm>
          <a:prstGeom prst="rect">
            <a:avLst/>
          </a:prstGeom>
        </p:spPr>
        <p:txBody>
          <a:bodyPr>
            <a:normAutofit/>
          </a:bodyPr>
          <a:lstStyle>
            <a:lvl1pPr>
              <a:defRPr sz="1500" kern="1000" cap="all" spc="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2" name="Title 1">
            <a:extLst>
              <a:ext uri="{FF2B5EF4-FFF2-40B4-BE49-F238E27FC236}">
                <a16:creationId xmlns:a16="http://schemas.microsoft.com/office/drawing/2014/main" id="{3F7FD45E-E3C4-3146-97DF-3A6ACE222F1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B7FD45E7-C14B-2744-B9AE-1B3CFB8A56B3}"/>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0818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116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4B056-2B12-6248-BC96-54F16AAF34F2}"/>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9" name="TextBox 18">
            <a:extLst>
              <a:ext uri="{FF2B5EF4-FFF2-40B4-BE49-F238E27FC236}">
                <a16:creationId xmlns:a16="http://schemas.microsoft.com/office/drawing/2014/main" id="{9489329A-8848-8E4A-993E-664587FD16D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666414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20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with-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6">
            <a:extLst>
              <a:ext uri="{FF2B5EF4-FFF2-40B4-BE49-F238E27FC236}">
                <a16:creationId xmlns:a16="http://schemas.microsoft.com/office/drawing/2014/main" id="{F2346BB0-8087-AB4D-9275-AB2B5B586681}"/>
              </a:ext>
            </a:extLst>
          </p:cNvPr>
          <p:cNvSpPr>
            <a:spLocks noGrp="1"/>
          </p:cNvSpPr>
          <p:nvPr>
            <p:ph type="body" sz="quarter" idx="10" hasCustomPrompt="1"/>
          </p:nvPr>
        </p:nvSpPr>
        <p:spPr>
          <a:xfrm>
            <a:off x="838200" y="1239838"/>
            <a:ext cx="10785475" cy="4863977"/>
          </a:xfrm>
        </p:spPr>
        <p:txBody>
          <a:bodyPr>
            <a:normAutofit/>
          </a:bodyPr>
          <a:lstStyle>
            <a:lvl1pPr>
              <a:lnSpc>
                <a:spcPct val="120000"/>
              </a:lnSpc>
              <a:buNone/>
              <a:defRPr sz="1800">
                <a:latin typeface="Verdana" panose="020B0604030504040204" pitchFamily="34" charset="0"/>
                <a:ea typeface="Verdana" panose="020B0604030504040204" pitchFamily="34" charset="0"/>
                <a:cs typeface="Verdana" panose="020B0604030504040204" pitchFamily="34" charset="0"/>
              </a:defRPr>
            </a:lvl1pPr>
            <a:lvl2pPr>
              <a:lnSpc>
                <a:spcPct val="120000"/>
              </a:lnSpc>
              <a:buNone/>
              <a:defRPr/>
            </a:lvl2pPr>
            <a:lvl3pPr>
              <a:lnSpc>
                <a:spcPct val="120000"/>
              </a:lnSpc>
              <a:buNone/>
              <a:defRPr/>
            </a:lvl3pPr>
            <a:lvl4pPr>
              <a:lnSpc>
                <a:spcPct val="120000"/>
              </a:lnSpc>
              <a:buNone/>
              <a:defRPr/>
            </a:lvl4pPr>
            <a:lvl5pPr>
              <a:lnSpc>
                <a:spcPct val="120000"/>
              </a:lnSpc>
              <a:buNone/>
              <a:defRPr/>
            </a:lvl5pPr>
          </a:lstStyle>
          <a:p>
            <a:pPr lvl="0"/>
            <a:r>
              <a:rPr lang="en-US"/>
              <a:t>Click to edit text</a:t>
            </a:r>
          </a:p>
        </p:txBody>
      </p:sp>
    </p:spTree>
    <p:extLst>
      <p:ext uri="{BB962C8B-B14F-4D97-AF65-F5344CB8AC3E}">
        <p14:creationId xmlns:p14="http://schemas.microsoft.com/office/powerpoint/2010/main" val="33008040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melin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158EC6-DF69-944A-A0C7-EEDE3F0752E8}"/>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23" name="TextBox 22">
            <a:extLst>
              <a:ext uri="{FF2B5EF4-FFF2-40B4-BE49-F238E27FC236}">
                <a16:creationId xmlns:a16="http://schemas.microsoft.com/office/drawing/2014/main" id="{A45ADD3C-7824-DF4C-ADAD-9447AF0113C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9214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22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s + photo - Horizontal 2">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0" y="-31684"/>
            <a:ext cx="12192000" cy="3324116"/>
          </a:xfrm>
          <a:prstGeom prst="rect">
            <a:avLst/>
          </a:prstGeo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2235DF96-4598-8144-B888-9B1CBE47A6D1}"/>
              </a:ext>
            </a:extLst>
          </p:cNvPr>
          <p:cNvSpPr>
            <a:spLocks noGrp="1"/>
          </p:cNvSpPr>
          <p:nvPr>
            <p:ph type="title"/>
          </p:nvPr>
        </p:nvSpPr>
        <p:spPr>
          <a:xfrm>
            <a:off x="838200" y="3387820"/>
            <a:ext cx="10515600" cy="842774"/>
          </a:xfr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6A19533-83DD-144E-991C-712BED342561}"/>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12">
            <a:extLst>
              <a:ext uri="{FF2B5EF4-FFF2-40B4-BE49-F238E27FC236}">
                <a16:creationId xmlns:a16="http://schemas.microsoft.com/office/drawing/2014/main" id="{F7B00201-FB86-2A47-800F-5F354A42291C}"/>
              </a:ext>
            </a:extLst>
          </p:cNvPr>
          <p:cNvSpPr>
            <a:spLocks noGrp="1"/>
          </p:cNvSpPr>
          <p:nvPr>
            <p:ph type="body" sz="quarter" idx="19"/>
          </p:nvPr>
        </p:nvSpPr>
        <p:spPr>
          <a:xfrm>
            <a:off x="839794" y="4381029"/>
            <a:ext cx="10507675" cy="2372041"/>
          </a:xfrm>
          <a:prstGeom prst="rect">
            <a:avLst/>
          </a:prstGeom>
        </p:spPr>
        <p:txBody>
          <a:bodyPr vert="horz" lIns="91440" tIns="45720" rIns="91440" bIns="45720" rtlCol="0" anchor="t">
            <a:normAutofit/>
          </a:bodyPr>
          <a:lstStyle>
            <a:lvl1pPr>
              <a:defRPr lang="en-US" sz="2800" b="0" spc="-20" baseline="0" dirty="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490504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727" userDrawn="1">
          <p15:clr>
            <a:srgbClr val="FBAE40"/>
          </p15:clr>
        </p15:guide>
        <p15:guide id="4" pos="3840">
          <p15:clr>
            <a:srgbClr val="FBAE40"/>
          </p15:clr>
        </p15:guide>
        <p15:guide id="5" orient="horz" pos="247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s + photo r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5898E-D2A9-B449-943B-013408D4DDBE}"/>
              </a:ext>
            </a:extLst>
          </p:cNvPr>
          <p:cNvSpPr/>
          <p:nvPr userDrawn="1"/>
        </p:nvSpPr>
        <p:spPr>
          <a:xfrm>
            <a:off x="9033831" y="5321147"/>
            <a:ext cx="3158169" cy="153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6096000" y="1"/>
            <a:ext cx="6095999"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pic>
        <p:nvPicPr>
          <p:cNvPr id="32" name="Picture 31">
            <a:extLst>
              <a:ext uri="{FF2B5EF4-FFF2-40B4-BE49-F238E27FC236}">
                <a16:creationId xmlns:a16="http://schemas.microsoft.com/office/drawing/2014/main" id="{ED3E4A71-DBA8-0444-A37C-5C139A1964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95808" y="6080219"/>
            <a:ext cx="1553256" cy="388314"/>
          </a:xfrm>
          <a:prstGeom prst="rect">
            <a:avLst/>
          </a:prstGeom>
        </p:spPr>
      </p:pic>
      <p:sp>
        <p:nvSpPr>
          <p:cNvPr id="7" name="Text Placeholder 12">
            <a:extLst>
              <a:ext uri="{FF2B5EF4-FFF2-40B4-BE49-F238E27FC236}">
                <a16:creationId xmlns:a16="http://schemas.microsoft.com/office/drawing/2014/main" id="{130A8E0F-FB90-DE40-8060-63FD605330A6}"/>
              </a:ext>
            </a:extLst>
          </p:cNvPr>
          <p:cNvSpPr>
            <a:spLocks noGrp="1"/>
          </p:cNvSpPr>
          <p:nvPr>
            <p:ph type="body" sz="quarter" idx="19"/>
          </p:nvPr>
        </p:nvSpPr>
        <p:spPr>
          <a:xfrm>
            <a:off x="838200" y="1125539"/>
            <a:ext cx="4820627" cy="4329112"/>
          </a:xfrm>
          <a:prstGeom prst="rect">
            <a:avLst/>
          </a:prstGeom>
        </p:spPr>
        <p:txBody>
          <a:bodyPr vert="horz" lIns="91440" tIns="45720" rIns="91440" bIns="45720" rtlCol="0" anchor="t">
            <a:normAutofit/>
          </a:bodyPr>
          <a:lstStyle>
            <a:lvl1pPr>
              <a:defRPr lang="en-US" sz="280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Title 1">
            <a:extLst>
              <a:ext uri="{FF2B5EF4-FFF2-40B4-BE49-F238E27FC236}">
                <a16:creationId xmlns:a16="http://schemas.microsoft.com/office/drawing/2014/main" id="{48B3153B-6EC6-1E43-AB86-7D2E92D79959}"/>
              </a:ext>
            </a:extLst>
          </p:cNvPr>
          <p:cNvSpPr>
            <a:spLocks noGrp="1"/>
          </p:cNvSpPr>
          <p:nvPr>
            <p:ph type="title"/>
          </p:nvPr>
        </p:nvSpPr>
        <p:spPr>
          <a:xfrm>
            <a:off x="838200" y="196726"/>
            <a:ext cx="5257799" cy="842774"/>
          </a:xfr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72504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3840">
          <p15:clr>
            <a:srgbClr val="FBAE40"/>
          </p15:clr>
        </p15:guide>
        <p15:guide id="5" orient="horz" pos="709"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s + photo lef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1" y="1"/>
            <a:ext cx="6095999" cy="6858000"/>
          </a:xfrm>
          <a:prstGeom prst="rect">
            <a:avLst/>
          </a:prstGeom>
        </p:spPr>
        <p:txBody>
          <a:bodyPr>
            <a:normAutofit/>
          </a:bodyPr>
          <a:lstStyle/>
          <a:p>
            <a:r>
              <a:rPr lang="en-GB"/>
              <a:t>Click icon to add picture</a:t>
            </a:r>
            <a:endParaRPr lang="en-US"/>
          </a:p>
        </p:txBody>
      </p:sp>
      <p:sp>
        <p:nvSpPr>
          <p:cNvPr id="2" name="Title 1">
            <a:extLst>
              <a:ext uri="{FF2B5EF4-FFF2-40B4-BE49-F238E27FC236}">
                <a16:creationId xmlns:a16="http://schemas.microsoft.com/office/drawing/2014/main" id="{4DDC176B-7F48-0049-AAFC-4B33D77C5FDD}"/>
              </a:ext>
            </a:extLst>
          </p:cNvPr>
          <p:cNvSpPr>
            <a:spLocks noGrp="1"/>
          </p:cNvSpPr>
          <p:nvPr>
            <p:ph type="title"/>
          </p:nvPr>
        </p:nvSpPr>
        <p:spPr>
          <a:xfrm>
            <a:off x="6528436" y="196726"/>
            <a:ext cx="4825363" cy="842774"/>
          </a:xfrm>
        </p:spPr>
        <p:txBody>
          <a:bodyPr>
            <a:normAutofit/>
          </a:bodyPr>
          <a:lstStyle/>
          <a:p>
            <a:r>
              <a:rPr lang="en-GB"/>
              <a:t>Click to edit Master title style</a:t>
            </a:r>
            <a:endParaRPr lang="en-US"/>
          </a:p>
        </p:txBody>
      </p:sp>
      <p:sp>
        <p:nvSpPr>
          <p:cNvPr id="6" name="Text Placeholder 12">
            <a:extLst>
              <a:ext uri="{FF2B5EF4-FFF2-40B4-BE49-F238E27FC236}">
                <a16:creationId xmlns:a16="http://schemas.microsoft.com/office/drawing/2014/main" id="{3C838E91-C13A-474F-8355-C7F67D524F27}"/>
              </a:ext>
            </a:extLst>
          </p:cNvPr>
          <p:cNvSpPr>
            <a:spLocks noGrp="1"/>
          </p:cNvSpPr>
          <p:nvPr>
            <p:ph type="body" sz="quarter" idx="20"/>
          </p:nvPr>
        </p:nvSpPr>
        <p:spPr>
          <a:xfrm>
            <a:off x="6528437" y="1125539"/>
            <a:ext cx="4820627" cy="4329112"/>
          </a:xfrm>
          <a:prstGeom prst="rect">
            <a:avLst/>
          </a:prstGeom>
        </p:spPr>
        <p:txBody>
          <a:bodyPr vert="horz" lIns="91440" tIns="45720" rIns="91440" bIns="45720" rtlCol="0" anchor="t">
            <a:normAutofit/>
          </a:bodyPr>
          <a:lstStyle>
            <a:lvl1pPr>
              <a:defRPr lang="en-US" sz="2800" b="0" spc="-20" baseline="0" dirty="0"/>
            </a:lvl1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029296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3840">
          <p15:clr>
            <a:srgbClr val="FBAE40"/>
          </p15:clr>
        </p15:guide>
        <p15:guide id="5" orient="horz" pos="709"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ch Illustration Ful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5716-BC05-314B-8EF7-DC480F984B0D}"/>
              </a:ext>
            </a:extLst>
          </p:cNvPr>
          <p:cNvSpPr>
            <a:spLocks noGrp="1"/>
          </p:cNvSpPr>
          <p:nvPr>
            <p:ph type="title"/>
          </p:nvPr>
        </p:nvSpPr>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Picture Placeholder 3">
            <a:extLst>
              <a:ext uri="{FF2B5EF4-FFF2-40B4-BE49-F238E27FC236}">
                <a16:creationId xmlns:a16="http://schemas.microsoft.com/office/drawing/2014/main" id="{FA6D0499-E453-8047-8CDF-F7B3643196FE}"/>
              </a:ext>
            </a:extLst>
          </p:cNvPr>
          <p:cNvSpPr>
            <a:spLocks noGrp="1"/>
          </p:cNvSpPr>
          <p:nvPr>
            <p:ph type="pic" sz="quarter" idx="31"/>
          </p:nvPr>
        </p:nvSpPr>
        <p:spPr>
          <a:xfrm>
            <a:off x="838199" y="1125538"/>
            <a:ext cx="10515600" cy="4749482"/>
          </a:xfrm>
          <a:prstGeom prst="rect">
            <a:avLst/>
          </a:prstGeo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5" name="TextBox 4">
            <a:extLst>
              <a:ext uri="{FF2B5EF4-FFF2-40B4-BE49-F238E27FC236}">
                <a16:creationId xmlns:a16="http://schemas.microsoft.com/office/drawing/2014/main" id="{E98E148F-B296-F945-9059-7985C33DBEB7}"/>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330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454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ch Illustration +Bullet Highlight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6E2964-7B05-9342-A033-96BC14B94C13}"/>
              </a:ext>
            </a:extLst>
          </p:cNvPr>
          <p:cNvSpPr/>
          <p:nvPr userDrawn="1"/>
        </p:nvSpPr>
        <p:spPr>
          <a:xfrm>
            <a:off x="6318870" y="0"/>
            <a:ext cx="5873130" cy="6858000"/>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Picture Placeholder 3">
            <a:extLst>
              <a:ext uri="{FF2B5EF4-FFF2-40B4-BE49-F238E27FC236}">
                <a16:creationId xmlns:a16="http://schemas.microsoft.com/office/drawing/2014/main" id="{51B9B968-E24D-C54D-BD2E-841DE48A496E}"/>
              </a:ext>
            </a:extLst>
          </p:cNvPr>
          <p:cNvSpPr>
            <a:spLocks noGrp="1"/>
          </p:cNvSpPr>
          <p:nvPr>
            <p:ph type="pic" sz="quarter" idx="31"/>
          </p:nvPr>
        </p:nvSpPr>
        <p:spPr>
          <a:xfrm>
            <a:off x="838199" y="1125538"/>
            <a:ext cx="5307533" cy="4749482"/>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ED86DAC6-4C85-6846-B55A-AFA676EDF067}"/>
              </a:ext>
            </a:extLst>
          </p:cNvPr>
          <p:cNvSpPr>
            <a:spLocks noGrp="1"/>
          </p:cNvSpPr>
          <p:nvPr>
            <p:ph type="title"/>
          </p:nvPr>
        </p:nvSpPr>
        <p:spPr>
          <a:xfrm>
            <a:off x="838200" y="196726"/>
            <a:ext cx="5307532"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pic>
        <p:nvPicPr>
          <p:cNvPr id="7" name="Picture 6">
            <a:extLst>
              <a:ext uri="{FF2B5EF4-FFF2-40B4-BE49-F238E27FC236}">
                <a16:creationId xmlns:a16="http://schemas.microsoft.com/office/drawing/2014/main" id="{FFF6EF09-62F2-C045-8F1B-522CCAD7D5D9}"/>
              </a:ext>
            </a:extLst>
          </p:cNvPr>
          <p:cNvPicPr>
            <a:picLocks noChangeAspect="1"/>
          </p:cNvPicPr>
          <p:nvPr userDrawn="1"/>
        </p:nvPicPr>
        <p:blipFill>
          <a:blip r:embed="rId2"/>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F9E4C81A-C69C-B246-A9DD-13A7D7BA13F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10" name="Text Placeholder 12">
            <a:extLst>
              <a:ext uri="{FF2B5EF4-FFF2-40B4-BE49-F238E27FC236}">
                <a16:creationId xmlns:a16="http://schemas.microsoft.com/office/drawing/2014/main" id="{88D05185-378B-1541-8236-E31C765E871F}"/>
              </a:ext>
            </a:extLst>
          </p:cNvPr>
          <p:cNvSpPr>
            <a:spLocks noGrp="1"/>
          </p:cNvSpPr>
          <p:nvPr>
            <p:ph type="body" sz="quarter" idx="20"/>
          </p:nvPr>
        </p:nvSpPr>
        <p:spPr>
          <a:xfrm>
            <a:off x="7212015" y="1125539"/>
            <a:ext cx="4171960" cy="4329112"/>
          </a:xfrm>
          <a:prstGeom prst="rect">
            <a:avLst/>
          </a:prstGeom>
        </p:spPr>
        <p:txBody>
          <a:bodyPr vert="horz" lIns="91440" tIns="45720" rIns="91440" bIns="45720" rtlCol="0" anchor="t">
            <a:normAutofit/>
          </a:bodyPr>
          <a:lstStyle>
            <a:lvl1pPr>
              <a:defRPr lang="en-US" sz="2800" b="0" spc="-2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668544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09" userDrawn="1">
          <p15:clr>
            <a:srgbClr val="FBAE40"/>
          </p15:clr>
        </p15:guide>
        <p15:guide id="4" pos="454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e Chart +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39838"/>
            <a:ext cx="4754777" cy="4789054"/>
          </a:xfrm>
        </p:spPr>
        <p:txBody>
          <a:bodyPr/>
          <a:lstStyle>
            <a:lvl1pPr marL="0" indent="0" algn="l">
              <a:buNone/>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2" name="Title 1">
            <a:extLst>
              <a:ext uri="{FF2B5EF4-FFF2-40B4-BE49-F238E27FC236}">
                <a16:creationId xmlns:a16="http://schemas.microsoft.com/office/drawing/2014/main" id="{70493350-D74E-8643-BA5A-907A74A05AB1}"/>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5" name="Text Placeholder 3">
            <a:extLst>
              <a:ext uri="{FF2B5EF4-FFF2-40B4-BE49-F238E27FC236}">
                <a16:creationId xmlns:a16="http://schemas.microsoft.com/office/drawing/2014/main" id="{ACEC69CC-1B13-CA4D-ADE3-1BA677DA9E00}"/>
              </a:ext>
            </a:extLst>
          </p:cNvPr>
          <p:cNvSpPr>
            <a:spLocks noGrp="1"/>
          </p:cNvSpPr>
          <p:nvPr>
            <p:ph type="body" sz="quarter" idx="42"/>
          </p:nvPr>
        </p:nvSpPr>
        <p:spPr>
          <a:xfrm>
            <a:off x="6591951" y="1862145"/>
            <a:ext cx="4756366"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6" name="Text Placeholder 3">
            <a:extLst>
              <a:ext uri="{FF2B5EF4-FFF2-40B4-BE49-F238E27FC236}">
                <a16:creationId xmlns:a16="http://schemas.microsoft.com/office/drawing/2014/main" id="{CC4BBC71-7358-3E46-96F6-F35EF496F593}"/>
              </a:ext>
            </a:extLst>
          </p:cNvPr>
          <p:cNvSpPr>
            <a:spLocks noGrp="1"/>
          </p:cNvSpPr>
          <p:nvPr>
            <p:ph type="body" sz="quarter" idx="43" hasCustomPrompt="1"/>
          </p:nvPr>
        </p:nvSpPr>
        <p:spPr>
          <a:xfrm>
            <a:off x="6591951" y="1239838"/>
            <a:ext cx="4756365"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6" name="TextBox 5">
            <a:extLst>
              <a:ext uri="{FF2B5EF4-FFF2-40B4-BE49-F238E27FC236}">
                <a16:creationId xmlns:a16="http://schemas.microsoft.com/office/drawing/2014/main" id="{125B68BA-D852-1945-814D-8C70455F2D9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32916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orient="horz" pos="459" userDrawn="1">
          <p15:clr>
            <a:srgbClr val="FBAE40"/>
          </p15:clr>
        </p15:guide>
        <p15:guide id="4" orient="horz" pos="777" userDrawn="1">
          <p15:clr>
            <a:srgbClr val="FBAE40"/>
          </p15:clr>
        </p15:guide>
        <p15:guide id="5" pos="529"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 2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7452563" y="1244946"/>
            <a:ext cx="3901237" cy="4368107"/>
          </a:xfrm>
        </p:spPr>
        <p:txBody>
          <a:bodyPr/>
          <a:lstStyle>
            <a:lvl1pPr marL="0" indent="0" algn="l">
              <a:buNone/>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14" name="Text Placeholder 3">
            <a:extLst>
              <a:ext uri="{FF2B5EF4-FFF2-40B4-BE49-F238E27FC236}">
                <a16:creationId xmlns:a16="http://schemas.microsoft.com/office/drawing/2014/main" id="{97164A0B-2351-5B4A-AFF8-6D4CEB3326EF}"/>
              </a:ext>
            </a:extLst>
          </p:cNvPr>
          <p:cNvSpPr>
            <a:spLocks noGrp="1"/>
          </p:cNvSpPr>
          <p:nvPr>
            <p:ph type="body" sz="quarter" idx="36"/>
          </p:nvPr>
        </p:nvSpPr>
        <p:spPr>
          <a:xfrm>
            <a:off x="894421" y="1862146"/>
            <a:ext cx="2951409" cy="3750908"/>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5D1455D7-D054-F843-9CBA-60E2F61BF515}"/>
              </a:ext>
            </a:extLst>
          </p:cNvPr>
          <p:cNvSpPr>
            <a:spLocks noGrp="1"/>
          </p:cNvSpPr>
          <p:nvPr>
            <p:ph type="body" sz="quarter" idx="41" hasCustomPrompt="1"/>
          </p:nvPr>
        </p:nvSpPr>
        <p:spPr>
          <a:xfrm>
            <a:off x="894422" y="1239838"/>
            <a:ext cx="295140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6" name="Text Placeholder 3">
            <a:extLst>
              <a:ext uri="{FF2B5EF4-FFF2-40B4-BE49-F238E27FC236}">
                <a16:creationId xmlns:a16="http://schemas.microsoft.com/office/drawing/2014/main" id="{D88D868F-406B-1A4B-9417-60B1E91300EE}"/>
              </a:ext>
            </a:extLst>
          </p:cNvPr>
          <p:cNvSpPr>
            <a:spLocks noGrp="1"/>
          </p:cNvSpPr>
          <p:nvPr>
            <p:ph type="body" sz="quarter" idx="42"/>
          </p:nvPr>
        </p:nvSpPr>
        <p:spPr>
          <a:xfrm>
            <a:off x="4173492" y="1862146"/>
            <a:ext cx="2951409" cy="3750908"/>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AAD58094-6769-DB49-9E89-4D22C9740C3B}"/>
              </a:ext>
            </a:extLst>
          </p:cNvPr>
          <p:cNvSpPr>
            <a:spLocks noGrp="1"/>
          </p:cNvSpPr>
          <p:nvPr>
            <p:ph type="body" sz="quarter" idx="43" hasCustomPrompt="1"/>
          </p:nvPr>
        </p:nvSpPr>
        <p:spPr>
          <a:xfrm>
            <a:off x="4173493" y="1239838"/>
            <a:ext cx="295140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7166AA9C-5362-ED45-8AEE-D54469E620E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TextBox 7">
            <a:extLst>
              <a:ext uri="{FF2B5EF4-FFF2-40B4-BE49-F238E27FC236}">
                <a16:creationId xmlns:a16="http://schemas.microsoft.com/office/drawing/2014/main" id="{58AEA186-A80D-F54C-9EE4-0E24237DEF5C}"/>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1342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orient="horz" pos="777"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7FD9-716D-934A-9CF0-32D203A0FA3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 name="TextBox 2">
            <a:extLst>
              <a:ext uri="{FF2B5EF4-FFF2-40B4-BE49-F238E27FC236}">
                <a16:creationId xmlns:a16="http://schemas.microsoft.com/office/drawing/2014/main" id="{275600A4-99E4-3942-8EA5-C2EF2F0EFA3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36147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777"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Picture">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D1401FF-0F96-AA44-9592-E25AF844BA82}"/>
              </a:ext>
            </a:extLst>
          </p:cNvPr>
          <p:cNvSpPr>
            <a:spLocks noGrp="1"/>
          </p:cNvSpPr>
          <p:nvPr>
            <p:ph type="pic" sz="quarter" idx="13"/>
          </p:nvPr>
        </p:nvSpPr>
        <p:spPr>
          <a:xfrm>
            <a:off x="7234238" y="-1"/>
            <a:ext cx="4957762" cy="6858001"/>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3080BE58-202D-2C4A-99F2-8F20F74DB844}"/>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52357389-5206-EB46-BF37-FADE710D7214}"/>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7253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head-Paragraph">
    <p:bg>
      <p:bgPr>
        <a:solidFill>
          <a:schemeClr val="bg1"/>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EAEC94C-FD44-6A47-BD48-D67879177625}"/>
              </a:ext>
            </a:extLst>
          </p:cNvPr>
          <p:cNvSpPr>
            <a:spLocks noGrp="1"/>
          </p:cNvSpPr>
          <p:nvPr>
            <p:ph type="body" sz="quarter" idx="42"/>
          </p:nvPr>
        </p:nvSpPr>
        <p:spPr>
          <a:xfrm>
            <a:off x="836610" y="1862145"/>
            <a:ext cx="10515601" cy="4166747"/>
          </a:xfrm>
        </p:spPr>
        <p:txBody>
          <a:bodyPr>
            <a:normAutofit/>
          </a:bodyPr>
          <a:lstStyle>
            <a:lvl1pPr marL="0" indent="0" algn="l">
              <a:lnSpc>
                <a:spcPts val="2200"/>
              </a:lnSpc>
              <a:buNone/>
              <a:defRPr sz="18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0" name="Text Placeholder 3">
            <a:extLst>
              <a:ext uri="{FF2B5EF4-FFF2-40B4-BE49-F238E27FC236}">
                <a16:creationId xmlns:a16="http://schemas.microsoft.com/office/drawing/2014/main" id="{5D8A1A04-C19B-7946-B9A6-E69B626AAB00}"/>
              </a:ext>
            </a:extLst>
          </p:cNvPr>
          <p:cNvSpPr>
            <a:spLocks noGrp="1"/>
          </p:cNvSpPr>
          <p:nvPr>
            <p:ph type="body" sz="quarter" idx="43" hasCustomPrompt="1"/>
          </p:nvPr>
        </p:nvSpPr>
        <p:spPr>
          <a:xfrm>
            <a:off x="836610" y="1239838"/>
            <a:ext cx="10515597"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211111D7-B246-9349-B606-61EDA10AB00F}"/>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9233505F-8AD5-464E-B7F6-B3A7A948B94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52987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13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 paragraph">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9176B72F-42DF-6E4D-9E40-55AA2ADDF188}"/>
              </a:ext>
            </a:extLst>
          </p:cNvPr>
          <p:cNvSpPr>
            <a:spLocks noGrp="1"/>
          </p:cNvSpPr>
          <p:nvPr>
            <p:ph type="body" sz="quarter" idx="36"/>
          </p:nvPr>
        </p:nvSpPr>
        <p:spPr>
          <a:xfrm>
            <a:off x="7124753" y="1862145"/>
            <a:ext cx="4223564"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9" name="Text Placeholder 3">
            <a:extLst>
              <a:ext uri="{FF2B5EF4-FFF2-40B4-BE49-F238E27FC236}">
                <a16:creationId xmlns:a16="http://schemas.microsoft.com/office/drawing/2014/main" id="{3295BFEA-759F-A247-AD3C-A2ABE72C828A}"/>
              </a:ext>
            </a:extLst>
          </p:cNvPr>
          <p:cNvSpPr>
            <a:spLocks noGrp="1"/>
          </p:cNvSpPr>
          <p:nvPr>
            <p:ph type="body" sz="quarter" idx="41" hasCustomPrompt="1"/>
          </p:nvPr>
        </p:nvSpPr>
        <p:spPr>
          <a:xfrm>
            <a:off x="7124753" y="1239838"/>
            <a:ext cx="4223563"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3" name="Title 2">
            <a:extLst>
              <a:ext uri="{FF2B5EF4-FFF2-40B4-BE49-F238E27FC236}">
                <a16:creationId xmlns:a16="http://schemas.microsoft.com/office/drawing/2014/main" id="{57B450D9-6FC8-9B42-8704-442A9B2BAEF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F8A3BA7B-CFCB-FC46-8BB6-7177F0130B7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48685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agraph Photo r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5898E-D2A9-B449-943B-013408D4DDBE}"/>
              </a:ext>
            </a:extLst>
          </p:cNvPr>
          <p:cNvSpPr/>
          <p:nvPr userDrawn="1"/>
        </p:nvSpPr>
        <p:spPr>
          <a:xfrm>
            <a:off x="9033831" y="5321147"/>
            <a:ext cx="3158169" cy="153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6096000" y="1"/>
            <a:ext cx="6095999"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pic>
        <p:nvPicPr>
          <p:cNvPr id="32" name="Picture 31">
            <a:extLst>
              <a:ext uri="{FF2B5EF4-FFF2-40B4-BE49-F238E27FC236}">
                <a16:creationId xmlns:a16="http://schemas.microsoft.com/office/drawing/2014/main" id="{ED3E4A71-DBA8-0444-A37C-5C139A1964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95808" y="6080219"/>
            <a:ext cx="1553256" cy="388314"/>
          </a:xfrm>
          <a:prstGeom prst="rect">
            <a:avLst/>
          </a:prstGeom>
        </p:spPr>
      </p:pic>
      <p:sp>
        <p:nvSpPr>
          <p:cNvPr id="13" name="Text Placeholder 3">
            <a:extLst>
              <a:ext uri="{FF2B5EF4-FFF2-40B4-BE49-F238E27FC236}">
                <a16:creationId xmlns:a16="http://schemas.microsoft.com/office/drawing/2014/main" id="{C4C55C42-5747-E441-9E15-02886C835BA4}"/>
              </a:ext>
            </a:extLst>
          </p:cNvPr>
          <p:cNvSpPr>
            <a:spLocks noGrp="1"/>
          </p:cNvSpPr>
          <p:nvPr>
            <p:ph type="body" sz="quarter" idx="36"/>
          </p:nvPr>
        </p:nvSpPr>
        <p:spPr>
          <a:xfrm>
            <a:off x="839788"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4" name="Text Placeholder 3">
            <a:extLst>
              <a:ext uri="{FF2B5EF4-FFF2-40B4-BE49-F238E27FC236}">
                <a16:creationId xmlns:a16="http://schemas.microsoft.com/office/drawing/2014/main" id="{B25B5BF3-D50E-684C-899E-7CD3C8AEEC3D}"/>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4B8308AF-2E1A-114F-9A88-1F50B9C7CDDB}"/>
              </a:ext>
            </a:extLst>
          </p:cNvPr>
          <p:cNvSpPr>
            <a:spLocks noGrp="1"/>
          </p:cNvSpPr>
          <p:nvPr>
            <p:ph type="title"/>
          </p:nvPr>
        </p:nvSpPr>
        <p:spPr>
          <a:xfrm>
            <a:off x="838200" y="196726"/>
            <a:ext cx="5035041"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9128906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aragraph ">
    <p:bg>
      <p:bgPr>
        <a:solidFill>
          <a:schemeClr val="bg1"/>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CE7FFD61-D921-A746-AC6A-C9D958EFD657}"/>
              </a:ext>
            </a:extLst>
          </p:cNvPr>
          <p:cNvSpPr>
            <a:spLocks noGrp="1"/>
          </p:cNvSpPr>
          <p:nvPr>
            <p:ph type="body" sz="quarter" idx="36"/>
          </p:nvPr>
        </p:nvSpPr>
        <p:spPr>
          <a:xfrm>
            <a:off x="839788"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88E00401-639E-6942-80FE-E4221B19CCBA}"/>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6" name="Text Placeholder 3">
            <a:extLst>
              <a:ext uri="{FF2B5EF4-FFF2-40B4-BE49-F238E27FC236}">
                <a16:creationId xmlns:a16="http://schemas.microsoft.com/office/drawing/2014/main" id="{A868F4BC-053B-914D-8C3C-7F45952B5AF8}"/>
              </a:ext>
            </a:extLst>
          </p:cNvPr>
          <p:cNvSpPr>
            <a:spLocks noGrp="1"/>
          </p:cNvSpPr>
          <p:nvPr>
            <p:ph type="body" sz="quarter" idx="42"/>
          </p:nvPr>
        </p:nvSpPr>
        <p:spPr>
          <a:xfrm>
            <a:off x="6100720"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8900EBC6-C88B-B44F-8BC6-547CC9078C24}"/>
              </a:ext>
            </a:extLst>
          </p:cNvPr>
          <p:cNvSpPr>
            <a:spLocks noGrp="1"/>
          </p:cNvSpPr>
          <p:nvPr>
            <p:ph type="body" sz="quarter" idx="43" hasCustomPrompt="1"/>
          </p:nvPr>
        </p:nvSpPr>
        <p:spPr>
          <a:xfrm>
            <a:off x="6100720"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347A47C3-53F9-8E42-8BFD-D9026A078697}"/>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58151433-6F6C-0242-A1DE-0C6D886FE498}"/>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05131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 bullet points">
    <p:bg>
      <p:bgPr>
        <a:solidFill>
          <a:schemeClr val="bg1"/>
        </a:solidFill>
        <a:effectLst/>
      </p:bgPr>
    </p:bg>
    <p:spTree>
      <p:nvGrpSpPr>
        <p:cNvPr id="1" name=""/>
        <p:cNvGrpSpPr/>
        <p:nvPr/>
      </p:nvGrpSpPr>
      <p:grpSpPr>
        <a:xfrm>
          <a:off x="0" y="0"/>
          <a:ext cx="0" cy="0"/>
          <a:chOff x="0" y="0"/>
          <a:chExt cx="0" cy="0"/>
        </a:xfrm>
      </p:grpSpPr>
      <p:sp>
        <p:nvSpPr>
          <p:cNvPr id="12" name="Text Placeholder 12">
            <a:extLst>
              <a:ext uri="{FF2B5EF4-FFF2-40B4-BE49-F238E27FC236}">
                <a16:creationId xmlns:a16="http://schemas.microsoft.com/office/drawing/2014/main" id="{2F35FDF8-EB15-F24D-B474-401449686649}"/>
              </a:ext>
            </a:extLst>
          </p:cNvPr>
          <p:cNvSpPr>
            <a:spLocks noGrp="1"/>
          </p:cNvSpPr>
          <p:nvPr>
            <p:ph type="body" sz="quarter" idx="19"/>
          </p:nvPr>
        </p:nvSpPr>
        <p:spPr>
          <a:xfrm>
            <a:off x="838200" y="1762729"/>
            <a:ext cx="5035043" cy="4258593"/>
          </a:xfrm>
          <a:prstGeom prst="rect">
            <a:avLst/>
          </a:prstGeom>
        </p:spPr>
        <p:txBody>
          <a:bodyPr vert="horz" lIns="91440" tIns="45720" rIns="91440" bIns="45720" rtlCol="0" anchor="t">
            <a:normAutofit/>
          </a:bodyPr>
          <a:lstStyle>
            <a:lvl1pPr>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stStyle>
          <a:p>
            <a:pPr lvl="0"/>
            <a:r>
              <a:rPr lang="en-GB"/>
              <a:t>Click to edit Master text styles</a:t>
            </a:r>
          </a:p>
          <a:p>
            <a:pPr lvl="1"/>
            <a:r>
              <a:rPr lang="en-GB"/>
              <a:t>Second level</a:t>
            </a:r>
          </a:p>
          <a:p>
            <a:pPr lvl="2"/>
            <a:r>
              <a:rPr lang="en-GB"/>
              <a:t>Third level</a:t>
            </a:r>
          </a:p>
        </p:txBody>
      </p:sp>
      <p:sp>
        <p:nvSpPr>
          <p:cNvPr id="13" name="Text Placeholder 12">
            <a:extLst>
              <a:ext uri="{FF2B5EF4-FFF2-40B4-BE49-F238E27FC236}">
                <a16:creationId xmlns:a16="http://schemas.microsoft.com/office/drawing/2014/main" id="{2998318A-9F12-3E4C-9A04-EF5607F4FB18}"/>
              </a:ext>
            </a:extLst>
          </p:cNvPr>
          <p:cNvSpPr>
            <a:spLocks noGrp="1"/>
          </p:cNvSpPr>
          <p:nvPr>
            <p:ph type="body" sz="quarter" idx="39"/>
          </p:nvPr>
        </p:nvSpPr>
        <p:spPr>
          <a:xfrm>
            <a:off x="6096000" y="1762729"/>
            <a:ext cx="5035043" cy="4258593"/>
          </a:xfrm>
          <a:prstGeom prst="rect">
            <a:avLst/>
          </a:prstGeom>
        </p:spPr>
        <p:txBody>
          <a:bodyPr vert="horz" lIns="91440" tIns="45720" rIns="91440" bIns="45720" rtlCol="0" anchor="t">
            <a:normAutofit/>
          </a:bodyPr>
          <a:lstStyle>
            <a:lvl1pPr>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stStyle>
          <a:p>
            <a:pPr lvl="0"/>
            <a:r>
              <a:rPr lang="en-GB"/>
              <a:t>Click to edit Master text styles</a:t>
            </a:r>
          </a:p>
          <a:p>
            <a:pPr lvl="1"/>
            <a:r>
              <a:rPr lang="en-GB"/>
              <a:t>Second level</a:t>
            </a:r>
          </a:p>
          <a:p>
            <a:pPr lvl="2"/>
            <a:r>
              <a:rPr lang="en-GB"/>
              <a:t>Third level</a:t>
            </a:r>
          </a:p>
        </p:txBody>
      </p:sp>
      <p:sp>
        <p:nvSpPr>
          <p:cNvPr id="11" name="Text Placeholder 3">
            <a:extLst>
              <a:ext uri="{FF2B5EF4-FFF2-40B4-BE49-F238E27FC236}">
                <a16:creationId xmlns:a16="http://schemas.microsoft.com/office/drawing/2014/main" id="{5A8728CF-951B-3C4C-8ED2-21D6E0078775}"/>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4" name="Text Placeholder 3">
            <a:extLst>
              <a:ext uri="{FF2B5EF4-FFF2-40B4-BE49-F238E27FC236}">
                <a16:creationId xmlns:a16="http://schemas.microsoft.com/office/drawing/2014/main" id="{63024EFC-9FB6-504C-A1B5-0B27AADD6BE6}"/>
              </a:ext>
            </a:extLst>
          </p:cNvPr>
          <p:cNvSpPr>
            <a:spLocks noGrp="1"/>
          </p:cNvSpPr>
          <p:nvPr>
            <p:ph type="body" sz="quarter" idx="42" hasCustomPrompt="1"/>
          </p:nvPr>
        </p:nvSpPr>
        <p:spPr>
          <a:xfrm>
            <a:off x="6113649" y="123348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C9E1A0FE-4E38-B641-953B-326A1C5E315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A802DF3B-0779-6245-BD14-D771E721A89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3025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47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ragraph - Photo lef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1" y="1"/>
            <a:ext cx="6095999" cy="6858000"/>
          </a:xfrm>
          <a:prstGeom prst="rect">
            <a:avLst/>
          </a:prstGeom>
        </p:spPr>
        <p:txBody>
          <a:bodyPr/>
          <a:lstStyle/>
          <a:p>
            <a:r>
              <a:rPr lang="en-GB"/>
              <a:t>Click icon to add picture</a:t>
            </a:r>
            <a:endParaRPr lang="en-US"/>
          </a:p>
        </p:txBody>
      </p:sp>
      <p:sp>
        <p:nvSpPr>
          <p:cNvPr id="10" name="Text Placeholder 3">
            <a:extLst>
              <a:ext uri="{FF2B5EF4-FFF2-40B4-BE49-F238E27FC236}">
                <a16:creationId xmlns:a16="http://schemas.microsoft.com/office/drawing/2014/main" id="{0C7B346C-DD88-194E-96C9-5F9E4AA407C6}"/>
              </a:ext>
            </a:extLst>
          </p:cNvPr>
          <p:cNvSpPr>
            <a:spLocks noGrp="1"/>
          </p:cNvSpPr>
          <p:nvPr>
            <p:ph type="body" sz="quarter" idx="42"/>
          </p:nvPr>
        </p:nvSpPr>
        <p:spPr>
          <a:xfrm>
            <a:off x="6526842" y="1862145"/>
            <a:ext cx="5036631" cy="4166747"/>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1" name="Text Placeholder 3">
            <a:extLst>
              <a:ext uri="{FF2B5EF4-FFF2-40B4-BE49-F238E27FC236}">
                <a16:creationId xmlns:a16="http://schemas.microsoft.com/office/drawing/2014/main" id="{D472CC94-DF5D-4546-94B1-A33665EF725C}"/>
              </a:ext>
            </a:extLst>
          </p:cNvPr>
          <p:cNvSpPr>
            <a:spLocks noGrp="1"/>
          </p:cNvSpPr>
          <p:nvPr>
            <p:ph type="body" sz="quarter" idx="43" hasCustomPrompt="1"/>
          </p:nvPr>
        </p:nvSpPr>
        <p:spPr>
          <a:xfrm>
            <a:off x="6526843" y="1239838"/>
            <a:ext cx="5036630" cy="387350"/>
          </a:xfr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05BA8516-563B-104F-92E4-2267C46C2E75}"/>
              </a:ext>
            </a:extLst>
          </p:cNvPr>
          <p:cNvSpPr>
            <a:spLocks noGrp="1"/>
          </p:cNvSpPr>
          <p:nvPr>
            <p:ph type="title"/>
          </p:nvPr>
        </p:nvSpPr>
        <p:spPr>
          <a:xfrm>
            <a:off x="6526842" y="196726"/>
            <a:ext cx="4826958" cy="842774"/>
          </a:xfrm>
        </p:spPr>
        <p:txBody>
          <a:bodyPr/>
          <a:lstStyle/>
          <a:p>
            <a:r>
              <a:rPr lang="en-GB"/>
              <a:t>Click to edit Master title style</a:t>
            </a:r>
            <a:endParaRPr lang="en-US"/>
          </a:p>
        </p:txBody>
      </p:sp>
    </p:spTree>
    <p:extLst>
      <p:ext uri="{BB962C8B-B14F-4D97-AF65-F5344CB8AC3E}">
        <p14:creationId xmlns:p14="http://schemas.microsoft.com/office/powerpoint/2010/main" val="35333859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47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Paragraph - Photo righ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7452563" y="1"/>
            <a:ext cx="4739436"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5" name="Text Placeholder 3">
            <a:extLst>
              <a:ext uri="{FF2B5EF4-FFF2-40B4-BE49-F238E27FC236}">
                <a16:creationId xmlns:a16="http://schemas.microsoft.com/office/drawing/2014/main" id="{17F61E6D-5AAE-794C-8280-616F7319C4F0}"/>
              </a:ext>
            </a:extLst>
          </p:cNvPr>
          <p:cNvSpPr>
            <a:spLocks noGrp="1"/>
          </p:cNvSpPr>
          <p:nvPr>
            <p:ph type="body" sz="quarter" idx="42"/>
          </p:nvPr>
        </p:nvSpPr>
        <p:spPr>
          <a:xfrm>
            <a:off x="836610" y="1862145"/>
            <a:ext cx="3007659"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1C3F696E-6F0F-2746-824A-053ECCA773F4}"/>
              </a:ext>
            </a:extLst>
          </p:cNvPr>
          <p:cNvSpPr>
            <a:spLocks noGrp="1"/>
          </p:cNvSpPr>
          <p:nvPr>
            <p:ph type="body" sz="quarter" idx="43" hasCustomPrompt="1"/>
          </p:nvPr>
        </p:nvSpPr>
        <p:spPr>
          <a:xfrm>
            <a:off x="836611" y="1239838"/>
            <a:ext cx="300765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8" name="Text Placeholder 3">
            <a:extLst>
              <a:ext uri="{FF2B5EF4-FFF2-40B4-BE49-F238E27FC236}">
                <a16:creationId xmlns:a16="http://schemas.microsoft.com/office/drawing/2014/main" id="{4F067D32-C43D-364F-874F-F78A3F544270}"/>
              </a:ext>
            </a:extLst>
          </p:cNvPr>
          <p:cNvSpPr>
            <a:spLocks noGrp="1"/>
          </p:cNvSpPr>
          <p:nvPr>
            <p:ph type="body" sz="quarter" idx="44"/>
          </p:nvPr>
        </p:nvSpPr>
        <p:spPr>
          <a:xfrm>
            <a:off x="4146147" y="1862145"/>
            <a:ext cx="3007659"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D19F21C5-51AA-274C-9E9D-73D12BDE57B0}"/>
              </a:ext>
            </a:extLst>
          </p:cNvPr>
          <p:cNvSpPr>
            <a:spLocks noGrp="1"/>
          </p:cNvSpPr>
          <p:nvPr>
            <p:ph type="body" sz="quarter" idx="45" hasCustomPrompt="1"/>
          </p:nvPr>
        </p:nvSpPr>
        <p:spPr>
          <a:xfrm>
            <a:off x="4146148" y="1239838"/>
            <a:ext cx="300765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D7D43A4D-585D-8041-9432-1C7F15489554}"/>
              </a:ext>
            </a:extLst>
          </p:cNvPr>
          <p:cNvSpPr>
            <a:spLocks noGrp="1"/>
          </p:cNvSpPr>
          <p:nvPr>
            <p:ph type="title"/>
          </p:nvPr>
        </p:nvSpPr>
        <p:spPr>
          <a:xfrm>
            <a:off x="838200" y="196726"/>
            <a:ext cx="6315606"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TextBox 7">
            <a:extLst>
              <a:ext uri="{FF2B5EF4-FFF2-40B4-BE49-F238E27FC236}">
                <a16:creationId xmlns:a16="http://schemas.microsoft.com/office/drawing/2014/main" id="{44DE93F0-B441-644D-9A1C-14D8630A18A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5511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5" orient="horz" pos="247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aragraph + Photo Top Horizontal">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51D8A57E-6479-9644-B988-D4AE5CAC787F}"/>
              </a:ext>
            </a:extLst>
          </p:cNvPr>
          <p:cNvSpPr>
            <a:spLocks noGrp="1"/>
          </p:cNvSpPr>
          <p:nvPr>
            <p:ph type="pic" sz="quarter" idx="13"/>
          </p:nvPr>
        </p:nvSpPr>
        <p:spPr>
          <a:xfrm>
            <a:off x="0" y="0"/>
            <a:ext cx="12192000" cy="3250533"/>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0" name="Text Placeholder 3">
            <a:extLst>
              <a:ext uri="{FF2B5EF4-FFF2-40B4-BE49-F238E27FC236}">
                <a16:creationId xmlns:a16="http://schemas.microsoft.com/office/drawing/2014/main" id="{2C752A34-1AC3-584D-A16B-5EDF267C8B61}"/>
              </a:ext>
            </a:extLst>
          </p:cNvPr>
          <p:cNvSpPr>
            <a:spLocks noGrp="1"/>
          </p:cNvSpPr>
          <p:nvPr>
            <p:ph type="body" sz="quarter" idx="42"/>
          </p:nvPr>
        </p:nvSpPr>
        <p:spPr>
          <a:xfrm>
            <a:off x="836611" y="4919606"/>
            <a:ext cx="10521332" cy="1354193"/>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CA2CE116-FF47-0B43-B9A9-071E40FE4FDB}"/>
              </a:ext>
            </a:extLst>
          </p:cNvPr>
          <p:cNvSpPr>
            <a:spLocks noGrp="1"/>
          </p:cNvSpPr>
          <p:nvPr>
            <p:ph type="body" sz="quarter" idx="43" hasCustomPrompt="1"/>
          </p:nvPr>
        </p:nvSpPr>
        <p:spPr>
          <a:xfrm>
            <a:off x="836611" y="4297299"/>
            <a:ext cx="1052132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F7B30B9B-385F-384E-99F0-50C427DC40B8}"/>
              </a:ext>
            </a:extLst>
          </p:cNvPr>
          <p:cNvSpPr>
            <a:spLocks noGrp="1"/>
          </p:cNvSpPr>
          <p:nvPr>
            <p:ph type="title"/>
          </p:nvPr>
        </p:nvSpPr>
        <p:spPr>
          <a:xfrm>
            <a:off x="838200" y="3429000"/>
            <a:ext cx="10515600"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D8E74D11-71B1-DB46-94BA-BDB4DE0A7D9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913888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3840">
          <p15:clr>
            <a:srgbClr val="FBAE40"/>
          </p15:clr>
        </p15:guide>
        <p15:guide id="5" orient="horz" pos="213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 Illustration + Bullet Highlight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F2F89A-BD4F-0448-B422-52DCCBAEEC51}"/>
              </a:ext>
            </a:extLst>
          </p:cNvPr>
          <p:cNvSpPr/>
          <p:nvPr userDrawn="1"/>
        </p:nvSpPr>
        <p:spPr>
          <a:xfrm>
            <a:off x="6318870" y="0"/>
            <a:ext cx="5873130" cy="6858000"/>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3">
            <a:extLst>
              <a:ext uri="{FF2B5EF4-FFF2-40B4-BE49-F238E27FC236}">
                <a16:creationId xmlns:a16="http://schemas.microsoft.com/office/drawing/2014/main" id="{9DB19D6B-B9B4-B645-9DA2-185D1F2DED96}"/>
              </a:ext>
            </a:extLst>
          </p:cNvPr>
          <p:cNvSpPr>
            <a:spLocks noGrp="1"/>
          </p:cNvSpPr>
          <p:nvPr>
            <p:ph type="body" sz="quarter" idx="42"/>
          </p:nvPr>
        </p:nvSpPr>
        <p:spPr>
          <a:xfrm>
            <a:off x="836610" y="1862145"/>
            <a:ext cx="5116830"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4" name="Text Placeholder 3">
            <a:extLst>
              <a:ext uri="{FF2B5EF4-FFF2-40B4-BE49-F238E27FC236}">
                <a16:creationId xmlns:a16="http://schemas.microsoft.com/office/drawing/2014/main" id="{2178BFEE-9DB5-854F-8E86-7D0CAA9D5747}"/>
              </a:ext>
            </a:extLst>
          </p:cNvPr>
          <p:cNvSpPr>
            <a:spLocks noGrp="1"/>
          </p:cNvSpPr>
          <p:nvPr>
            <p:ph type="body" sz="quarter" idx="43" hasCustomPrompt="1"/>
          </p:nvPr>
        </p:nvSpPr>
        <p:spPr>
          <a:xfrm>
            <a:off x="836611" y="1239838"/>
            <a:ext cx="511682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78547991-0B2E-3544-BA22-722131ED1FDA}"/>
              </a:ext>
            </a:extLst>
          </p:cNvPr>
          <p:cNvSpPr>
            <a:spLocks noGrp="1"/>
          </p:cNvSpPr>
          <p:nvPr>
            <p:ph type="title"/>
          </p:nvPr>
        </p:nvSpPr>
        <p:spPr>
          <a:xfrm>
            <a:off x="838200" y="196726"/>
            <a:ext cx="5115239"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E12A02C4-4F08-C345-8D6D-CE45C893D0BB}"/>
              </a:ext>
            </a:extLst>
          </p:cNvPr>
          <p:cNvPicPr>
            <a:picLocks noChangeAspect="1"/>
          </p:cNvPicPr>
          <p:nvPr userDrawn="1"/>
        </p:nvPicPr>
        <p:blipFill>
          <a:blip r:embed="rId2"/>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FD6BC58E-6F54-3D46-8EE0-B9657BB5D1F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11" name="Text Placeholder 12">
            <a:extLst>
              <a:ext uri="{FF2B5EF4-FFF2-40B4-BE49-F238E27FC236}">
                <a16:creationId xmlns:a16="http://schemas.microsoft.com/office/drawing/2014/main" id="{369F03CA-86E5-C540-84D9-776DF46865D0}"/>
              </a:ext>
            </a:extLst>
          </p:cNvPr>
          <p:cNvSpPr>
            <a:spLocks noGrp="1"/>
          </p:cNvSpPr>
          <p:nvPr>
            <p:ph type="body" sz="quarter" idx="20"/>
          </p:nvPr>
        </p:nvSpPr>
        <p:spPr>
          <a:xfrm>
            <a:off x="7212015" y="1125539"/>
            <a:ext cx="4171960" cy="4329112"/>
          </a:xfrm>
          <a:prstGeom prst="rect">
            <a:avLst/>
          </a:prstGeom>
        </p:spPr>
        <p:txBody>
          <a:bodyPr vert="horz" lIns="91440" tIns="45720" rIns="91440" bIns="45720" rtlCol="0" anchor="t">
            <a:normAutofit/>
          </a:bodyPr>
          <a:lstStyle>
            <a:lvl1pPr>
              <a:defRPr lang="en-US" sz="2800" b="0" spc="-2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778741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454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Appendix: Technical Dia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BBA0-2C07-954C-B271-EE0721498C52}"/>
              </a:ext>
            </a:extLst>
          </p:cNvPr>
          <p:cNvSpPr>
            <a:spLocks noGrp="1"/>
          </p:cNvSpPr>
          <p:nvPr>
            <p:ph type="title" hasCustomPrompt="1"/>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Illumio Technical Icons</a:t>
            </a:r>
          </a:p>
        </p:txBody>
      </p:sp>
      <p:sp>
        <p:nvSpPr>
          <p:cNvPr id="3" name="Text Placeholder 12">
            <a:extLst>
              <a:ext uri="{FF2B5EF4-FFF2-40B4-BE49-F238E27FC236}">
                <a16:creationId xmlns:a16="http://schemas.microsoft.com/office/drawing/2014/main" id="{4AA68339-770F-C84F-87C2-F6271272194A}"/>
              </a:ext>
            </a:extLst>
          </p:cNvPr>
          <p:cNvSpPr>
            <a:spLocks noGrp="1"/>
          </p:cNvSpPr>
          <p:nvPr>
            <p:ph type="body" sz="quarter" idx="19" hasCustomPrompt="1"/>
          </p:nvPr>
        </p:nvSpPr>
        <p:spPr>
          <a:xfrm>
            <a:off x="839794" y="1125538"/>
            <a:ext cx="10507675" cy="2372041"/>
          </a:xfrm>
          <a:prstGeom prst="rect">
            <a:avLst/>
          </a:prstGeom>
        </p:spPr>
        <p:txBody>
          <a:bodyPr vert="horz" lIns="91440" tIns="45720" rIns="91440" bIns="45720" rtlCol="0" anchor="t">
            <a:normAutofit/>
          </a:bodyPr>
          <a:lstStyle>
            <a:lvl1pPr marL="0" indent="0">
              <a:buNone/>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stStyle>
          <a:p>
            <a:r>
              <a:rPr lang="en-US"/>
              <a:t>Illumio’s approved technical icons are presented on the following slides. Please </a:t>
            </a:r>
            <a:br>
              <a:rPr lang="en-US"/>
            </a:br>
            <a:r>
              <a:rPr lang="en-US"/>
              <a:t>review and use the available icons to demonstrate the technical process you want </a:t>
            </a:r>
            <a:br>
              <a:rPr lang="en-US"/>
            </a:br>
            <a:r>
              <a:rPr lang="en-US"/>
              <a:t>to showcase.</a:t>
            </a:r>
          </a:p>
        </p:txBody>
      </p:sp>
      <p:sp>
        <p:nvSpPr>
          <p:cNvPr id="5" name="TextBox 4">
            <a:extLst>
              <a:ext uri="{FF2B5EF4-FFF2-40B4-BE49-F238E27FC236}">
                <a16:creationId xmlns:a16="http://schemas.microsoft.com/office/drawing/2014/main" id="{39270CBB-6D33-7D45-A7C4-4CF8FD7B1A03}"/>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99074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AF2571-EB15-B142-BAFE-C99E89C8BD2B}"/>
              </a:ext>
            </a:extLst>
          </p:cNvPr>
          <p:cNvSpPr/>
          <p:nvPr userDrawn="1"/>
        </p:nvSpPr>
        <p:spPr>
          <a:xfrm>
            <a:off x="7821976" y="4076241"/>
            <a:ext cx="4370024" cy="278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extLst>
              <a:ext uri="{FF2B5EF4-FFF2-40B4-BE49-F238E27FC236}">
                <a16:creationId xmlns:a16="http://schemas.microsoft.com/office/drawing/2014/main" id="{9D48734E-F82F-7242-9A96-FA3384B0EB7F}"/>
              </a:ext>
            </a:extLst>
          </p:cNvPr>
          <p:cNvPicPr>
            <a:picLocks noChangeAspect="1"/>
          </p:cNvPicPr>
          <p:nvPr userDrawn="1"/>
        </p:nvPicPr>
        <p:blipFill>
          <a:blip r:embed="rId2"/>
          <a:srcRect/>
          <a:stretch/>
        </p:blipFill>
        <p:spPr>
          <a:xfrm>
            <a:off x="849032" y="638888"/>
            <a:ext cx="1553256" cy="388314"/>
          </a:xfrm>
          <a:prstGeom prst="rect">
            <a:avLst/>
          </a:prstGeom>
        </p:spPr>
      </p:pic>
      <p:sp>
        <p:nvSpPr>
          <p:cNvPr id="5" name="Rectangle 4">
            <a:extLst>
              <a:ext uri="{FF2B5EF4-FFF2-40B4-BE49-F238E27FC236}">
                <a16:creationId xmlns:a16="http://schemas.microsoft.com/office/drawing/2014/main" id="{8DD107A6-447B-7041-8CCB-70D1B3FAA2AE}"/>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30CFBB5A-EAD1-534C-804B-F1CAA48182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4282" y="33866"/>
            <a:ext cx="7361583" cy="6858000"/>
          </a:xfrm>
          <a:prstGeom prst="rect">
            <a:avLst/>
          </a:prstGeom>
        </p:spPr>
      </p:pic>
      <p:sp>
        <p:nvSpPr>
          <p:cNvPr id="8" name="Title 1">
            <a:extLst>
              <a:ext uri="{FF2B5EF4-FFF2-40B4-BE49-F238E27FC236}">
                <a16:creationId xmlns:a16="http://schemas.microsoft.com/office/drawing/2014/main" id="{1D4690BE-9B77-6942-845B-20025E0127AD}"/>
              </a:ext>
            </a:extLst>
          </p:cNvPr>
          <p:cNvSpPr>
            <a:spLocks noGrp="1"/>
          </p:cNvSpPr>
          <p:nvPr>
            <p:ph type="title" hasCustomPrompt="1"/>
          </p:nvPr>
        </p:nvSpPr>
        <p:spPr>
          <a:xfrm>
            <a:off x="839788" y="2824989"/>
            <a:ext cx="5978107" cy="1100940"/>
          </a:xfrm>
          <a:prstGeom prst="rect">
            <a:avLst/>
          </a:prstGeom>
        </p:spPr>
        <p:txBody>
          <a:bodyPr vert="horz" lIns="91440" tIns="45720" rIns="91440" bIns="45720" rtlCol="0" anchor="ctr">
            <a:normAutofit/>
          </a:bodyPr>
          <a:lstStyle>
            <a:lvl1pPr>
              <a:defRPr lang="en-US" sz="4400" dirty="0">
                <a:latin typeface="Verdana" panose="020B0604030504040204" pitchFamily="34" charset="0"/>
                <a:ea typeface="Verdana" panose="020B0604030504040204" pitchFamily="34" charset="0"/>
                <a:cs typeface="Verdana" panose="020B0604030504040204" pitchFamily="34" charset="0"/>
              </a:defRPr>
            </a:lvl1pPr>
          </a:lstStyle>
          <a:p>
            <a:pPr lvl="0">
              <a:lnSpc>
                <a:spcPts val="2840"/>
              </a:lnSpc>
            </a:pPr>
            <a:r>
              <a:rPr lang="en-US"/>
              <a:t>Thank you</a:t>
            </a:r>
          </a:p>
        </p:txBody>
      </p:sp>
    </p:spTree>
    <p:extLst>
      <p:ext uri="{BB962C8B-B14F-4D97-AF65-F5344CB8AC3E}">
        <p14:creationId xmlns:p14="http://schemas.microsoft.com/office/powerpoint/2010/main" val="5381434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4" pos="45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Left-Content-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838201" y="1787526"/>
            <a:ext cx="5024120" cy="3830638"/>
          </a:xfrm>
        </p:spPr>
        <p:txBody>
          <a:bodyPr/>
          <a:lstStyle>
            <a:lvl1pPr>
              <a:lnSpc>
                <a:spcPct val="120000"/>
              </a:lnSpc>
              <a:defRPr lang="en-US" sz="28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a:defRPr/>
            </a:lvl2pPr>
            <a:lvl3pPr>
              <a:lnSpc>
                <a:spcPct val="120000"/>
              </a:lnSpc>
              <a:defRPr/>
            </a:lvl3pPr>
            <a:lvl4pPr>
              <a:lnSpc>
                <a:spcPct val="120000"/>
              </a:lnSpc>
              <a:defRPr/>
            </a:lvl4pPr>
            <a:lvl5pPr>
              <a:lnSpc>
                <a:spcPct val="120000"/>
              </a:lnSpc>
              <a:defRPr/>
            </a:lvl5pPr>
          </a:lstStyle>
          <a:p>
            <a:pPr marL="228600" lvl="0" indent="-252000" algn="l" defTabSz="914400" rtl="0" eaLnBrk="1" latinLnBrk="0" hangingPunct="1">
              <a:lnSpc>
                <a:spcPct val="120000"/>
              </a:lnSpc>
              <a:spcBef>
                <a:spcPts val="1000"/>
              </a:spcBef>
              <a:buFont typeface="Arial" panose="020B0604020202020204" pitchFamily="34" charset="0"/>
              <a:buChar char="•"/>
            </a:pPr>
            <a:r>
              <a:rPr lang="en-GB"/>
              <a:t>Click to edit Master text styles</a:t>
            </a:r>
          </a:p>
          <a:p>
            <a:pPr marL="228600" lvl="1" indent="-252000" algn="l" defTabSz="914400" rtl="0" eaLnBrk="1" latinLnBrk="0" hangingPunct="1">
              <a:lnSpc>
                <a:spcPct val="120000"/>
              </a:lnSpc>
              <a:spcBef>
                <a:spcPts val="1000"/>
              </a:spcBef>
              <a:buFont typeface="Arial" panose="020B0604020202020204" pitchFamily="34" charset="0"/>
              <a:buChar char="•"/>
            </a:pPr>
            <a:r>
              <a:rPr lang="en-GB"/>
              <a:t>Second level</a:t>
            </a:r>
          </a:p>
          <a:p>
            <a:pPr marL="228600" lvl="2" indent="-252000" algn="l" defTabSz="914400" rtl="0" eaLnBrk="1" latinLnBrk="0" hangingPunct="1">
              <a:lnSpc>
                <a:spcPct val="120000"/>
              </a:lnSpc>
              <a:spcBef>
                <a:spcPts val="1000"/>
              </a:spcBef>
              <a:buFont typeface="Arial" panose="020B0604020202020204" pitchFamily="34" charset="0"/>
              <a:buChar char="•"/>
            </a:pPr>
            <a:r>
              <a:rPr lang="en-GB"/>
              <a:t>Third level</a:t>
            </a:r>
          </a:p>
          <a:p>
            <a:pPr marL="228600" lvl="3" indent="-252000" algn="l" defTabSz="914400" rtl="0" eaLnBrk="1" latinLnBrk="0" hangingPunct="1">
              <a:lnSpc>
                <a:spcPct val="120000"/>
              </a:lnSpc>
              <a:spcBef>
                <a:spcPts val="1000"/>
              </a:spcBef>
              <a:buFont typeface="Arial" panose="020B0604020202020204" pitchFamily="34" charset="0"/>
              <a:buChar char="•"/>
            </a:pPr>
            <a:r>
              <a:rPr lang="en-GB"/>
              <a:t>Fourth level</a:t>
            </a:r>
          </a:p>
          <a:p>
            <a:pPr marL="228600" lvl="4" indent="-252000" algn="l" defTabSz="914400" rtl="0" eaLnBrk="1" latinLnBrk="0" hangingPunct="1">
              <a:lnSpc>
                <a:spcPct val="120000"/>
              </a:lnSpc>
              <a:spcBef>
                <a:spcPts val="1000"/>
              </a:spcBef>
              <a:buFont typeface="Arial" panose="020B0604020202020204" pitchFamily="34" charset="0"/>
              <a:buChar char="•"/>
            </a:pPr>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a:extLst>
              <a:ext uri="{FF2B5EF4-FFF2-40B4-BE49-F238E27FC236}">
                <a16:creationId xmlns:a16="http://schemas.microsoft.com/office/drawing/2014/main" id="{4B32BD5F-CD61-9E4D-A1DE-060965E048EB}"/>
              </a:ext>
            </a:extLst>
          </p:cNvPr>
          <p:cNvSpPr>
            <a:spLocks noGrp="1"/>
          </p:cNvSpPr>
          <p:nvPr>
            <p:ph sz="quarter" idx="11"/>
          </p:nvPr>
        </p:nvSpPr>
        <p:spPr>
          <a:xfrm>
            <a:off x="6329680" y="1787525"/>
            <a:ext cx="5024120" cy="3830638"/>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7478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 Column Icons - cente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7536C57D-6C39-9342-A6DA-2637AC60858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2" name="Text Placeholder 4">
            <a:extLst>
              <a:ext uri="{FF2B5EF4-FFF2-40B4-BE49-F238E27FC236}">
                <a16:creationId xmlns:a16="http://schemas.microsoft.com/office/drawing/2014/main" id="{D30BD8E3-547E-1140-B18E-3A3C50DFE9E3}"/>
              </a:ext>
            </a:extLst>
          </p:cNvPr>
          <p:cNvSpPr>
            <a:spLocks noGrp="1"/>
          </p:cNvSpPr>
          <p:nvPr>
            <p:ph type="body" sz="quarter" idx="35" hasCustomPrompt="1"/>
          </p:nvPr>
        </p:nvSpPr>
        <p:spPr>
          <a:xfrm>
            <a:off x="704850"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14" name="Text Placeholder 4">
            <a:extLst>
              <a:ext uri="{FF2B5EF4-FFF2-40B4-BE49-F238E27FC236}">
                <a16:creationId xmlns:a16="http://schemas.microsoft.com/office/drawing/2014/main" id="{D0D1843F-67B6-144F-A492-82A74462B7F6}"/>
              </a:ext>
            </a:extLst>
          </p:cNvPr>
          <p:cNvSpPr>
            <a:spLocks noGrp="1"/>
          </p:cNvSpPr>
          <p:nvPr>
            <p:ph type="body" sz="quarter" idx="36" hasCustomPrompt="1"/>
          </p:nvPr>
        </p:nvSpPr>
        <p:spPr>
          <a:xfrm>
            <a:off x="4437606"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15" name="Text Placeholder 4">
            <a:extLst>
              <a:ext uri="{FF2B5EF4-FFF2-40B4-BE49-F238E27FC236}">
                <a16:creationId xmlns:a16="http://schemas.microsoft.com/office/drawing/2014/main" id="{85FAB7CE-BD75-384E-A91E-194A62F850F7}"/>
              </a:ext>
            </a:extLst>
          </p:cNvPr>
          <p:cNvSpPr>
            <a:spLocks noGrp="1"/>
          </p:cNvSpPr>
          <p:nvPr>
            <p:ph type="body" sz="quarter" idx="37" hasCustomPrompt="1"/>
          </p:nvPr>
        </p:nvSpPr>
        <p:spPr>
          <a:xfrm>
            <a:off x="8170362"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9" name="TextBox 8">
            <a:extLst>
              <a:ext uri="{FF2B5EF4-FFF2-40B4-BE49-F238E27FC236}">
                <a16:creationId xmlns:a16="http://schemas.microsoft.com/office/drawing/2014/main" id="{B4EF4304-DD8D-2541-8F3F-540F2AFBAB3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28968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1">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7F81BC-1CD8-E641-8916-84C8519BD000}"/>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5" name="Subtitle 2">
            <a:extLst>
              <a:ext uri="{FF2B5EF4-FFF2-40B4-BE49-F238E27FC236}">
                <a16:creationId xmlns:a16="http://schemas.microsoft.com/office/drawing/2014/main" id="{30750759-761E-0B40-ABFD-4044C7247E50}"/>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6" name="TextBox 5">
            <a:extLst>
              <a:ext uri="{FF2B5EF4-FFF2-40B4-BE49-F238E27FC236}">
                <a16:creationId xmlns:a16="http://schemas.microsoft.com/office/drawing/2014/main" id="{59A49930-B89E-3A45-9353-9003765A5B0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9541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2">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699A4-D3BA-1E4A-8BBE-D811B37CC5A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flipH="1">
            <a:off x="4957200" y="-1"/>
            <a:ext cx="7234800" cy="6842129"/>
          </a:xfrm>
          <a:prstGeom prst="rect">
            <a:avLst/>
          </a:prstGeom>
        </p:spPr>
      </p:pic>
      <p:sp>
        <p:nvSpPr>
          <p:cNvPr id="5" name="Title 1">
            <a:extLst>
              <a:ext uri="{FF2B5EF4-FFF2-40B4-BE49-F238E27FC236}">
                <a16:creationId xmlns:a16="http://schemas.microsoft.com/office/drawing/2014/main" id="{E0F17B5E-5C6A-EA46-A93C-B0DFB4DDC7AF}"/>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6" name="Subtitle 2">
            <a:extLst>
              <a:ext uri="{FF2B5EF4-FFF2-40B4-BE49-F238E27FC236}">
                <a16:creationId xmlns:a16="http://schemas.microsoft.com/office/drawing/2014/main" id="{FF96ED81-FB24-5B45-95DF-27D9EC8CBC19}"/>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7" name="TextBox 6">
            <a:extLst>
              <a:ext uri="{FF2B5EF4-FFF2-40B4-BE49-F238E27FC236}">
                <a16:creationId xmlns:a16="http://schemas.microsoft.com/office/drawing/2014/main" id="{69C91C6B-7979-3048-85AE-0C8573AC566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08976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3 ">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6BB18-C58E-2C40-B1C5-6BF82628B9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0706" y="-1"/>
            <a:ext cx="7291294" cy="6454589"/>
          </a:xfrm>
          <a:prstGeom prst="rect">
            <a:avLst/>
          </a:prstGeom>
        </p:spPr>
      </p:pic>
      <p:sp>
        <p:nvSpPr>
          <p:cNvPr id="6" name="Title 1">
            <a:extLst>
              <a:ext uri="{FF2B5EF4-FFF2-40B4-BE49-F238E27FC236}">
                <a16:creationId xmlns:a16="http://schemas.microsoft.com/office/drawing/2014/main" id="{16D86099-B0F4-794F-AB0A-22F725FA2EAE}"/>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7" name="Subtitle 2">
            <a:extLst>
              <a:ext uri="{FF2B5EF4-FFF2-40B4-BE49-F238E27FC236}">
                <a16:creationId xmlns:a16="http://schemas.microsoft.com/office/drawing/2014/main" id="{AA989728-F0EA-3842-9596-54A19C852B50}"/>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8" name="TextBox 7">
            <a:extLst>
              <a:ext uri="{FF2B5EF4-FFF2-40B4-BE49-F238E27FC236}">
                <a16:creationId xmlns:a16="http://schemas.microsoft.com/office/drawing/2014/main" id="{9792F8C9-1049-EC41-A76E-C9A8C6E8718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14910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1 -3">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873120E-0670-5F44-B13B-9F887944E50A}"/>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D25F7E29-6571-D847-BA6C-2C510B091C36}"/>
              </a:ext>
            </a:extLst>
          </p:cNvPr>
          <p:cNvSpPr>
            <a:spLocks noGrp="1"/>
          </p:cNvSpPr>
          <p:nvPr>
            <p:ph type="body" sz="quarter" idx="68" hasCustomPrompt="1"/>
          </p:nvPr>
        </p:nvSpPr>
        <p:spPr>
          <a:xfrm>
            <a:off x="3178800" y="1558464"/>
            <a:ext cx="7552800" cy="2383200"/>
          </a:xfrm>
        </p:spPr>
        <p:txBody>
          <a:bodyPr vert="horz" lIns="91440" tIns="45720" rIns="91440" bIns="45720" rtlCol="0" anchor="t">
            <a:noAutofit/>
          </a:bodyPr>
          <a:lstStyle>
            <a:lvl1pPr marL="0" indent="0">
              <a:lnSpc>
                <a:spcPts val="4300"/>
              </a:lnSpc>
              <a:buNone/>
              <a:defRPr lang="en-US" sz="3300" b="0" i="0" spc="-50" baseline="0" dirty="0">
                <a:solidFill>
                  <a:schemeClr val="bg1"/>
                </a:solidFill>
              </a:defRPr>
            </a:lvl1pPr>
          </a:lstStyle>
          <a:p>
            <a:pPr marL="228600" lvl="0" indent="-228600">
              <a:lnSpc>
                <a:spcPts val="4400"/>
              </a:lnSpc>
            </a:pPr>
            <a:r>
              <a:rPr lang="en-US"/>
              <a:t>Customer Quote</a:t>
            </a:r>
          </a:p>
        </p:txBody>
      </p:sp>
      <p:pic>
        <p:nvPicPr>
          <p:cNvPr id="8" name="Picture 7">
            <a:extLst>
              <a:ext uri="{FF2B5EF4-FFF2-40B4-BE49-F238E27FC236}">
                <a16:creationId xmlns:a16="http://schemas.microsoft.com/office/drawing/2014/main" id="{9F72339A-B416-0B4F-A7B8-537FA5DBD918}"/>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1" name="Subtitle 18">
            <a:extLst>
              <a:ext uri="{FF2B5EF4-FFF2-40B4-BE49-F238E27FC236}">
                <a16:creationId xmlns:a16="http://schemas.microsoft.com/office/drawing/2014/main" id="{C7F3D69E-4CC2-A843-93AC-BDC689479292}"/>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defRPr>
            </a:lvl1pPr>
          </a:lstStyle>
          <a:p>
            <a:r>
              <a:rPr lang="en-US"/>
              <a:t>Speaker name</a:t>
            </a:r>
          </a:p>
        </p:txBody>
      </p:sp>
      <p:sp>
        <p:nvSpPr>
          <p:cNvPr id="12" name="Text Placeholder 19">
            <a:extLst>
              <a:ext uri="{FF2B5EF4-FFF2-40B4-BE49-F238E27FC236}">
                <a16:creationId xmlns:a16="http://schemas.microsoft.com/office/drawing/2014/main" id="{4B42AB80-1BEF-BD45-9D16-9B81468E7BD2}"/>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defRPr>
            </a:lvl1pPr>
          </a:lstStyle>
          <a:p>
            <a:r>
              <a:rPr lang="en-US"/>
              <a:t>Job title</a:t>
            </a:r>
          </a:p>
        </p:txBody>
      </p:sp>
      <p:sp>
        <p:nvSpPr>
          <p:cNvPr id="9" name="TextBox 8">
            <a:extLst>
              <a:ext uri="{FF2B5EF4-FFF2-40B4-BE49-F238E27FC236}">
                <a16:creationId xmlns:a16="http://schemas.microsoft.com/office/drawing/2014/main" id="{0F2E2596-7DF5-3B40-AD34-F5893B22662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Tree>
    <p:extLst>
      <p:ext uri="{BB962C8B-B14F-4D97-AF65-F5344CB8AC3E}">
        <p14:creationId xmlns:p14="http://schemas.microsoft.com/office/powerpoint/2010/main" val="10829345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4">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339DDC-D569-D54D-8FCB-FE17FE5089F6}"/>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5" name="Subtitle 2">
            <a:extLst>
              <a:ext uri="{FF2B5EF4-FFF2-40B4-BE49-F238E27FC236}">
                <a16:creationId xmlns:a16="http://schemas.microsoft.com/office/drawing/2014/main" id="{9A98DECE-77CF-2B4D-AC93-844A2A39B05A}"/>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6" name="TextBox 5">
            <a:extLst>
              <a:ext uri="{FF2B5EF4-FFF2-40B4-BE49-F238E27FC236}">
                <a16:creationId xmlns:a16="http://schemas.microsoft.com/office/drawing/2014/main" id="{C2814522-5AE4-FF40-8CAC-1BDE60FCEA4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3217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5">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A5BD-2F15-E84F-AE40-3C38831796B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flipH="1">
            <a:off x="4957200" y="0"/>
            <a:ext cx="7234800" cy="6839736"/>
          </a:xfrm>
          <a:prstGeom prst="rect">
            <a:avLst/>
          </a:prstGeom>
        </p:spPr>
      </p:pic>
      <p:sp>
        <p:nvSpPr>
          <p:cNvPr id="5" name="Title 1">
            <a:extLst>
              <a:ext uri="{FF2B5EF4-FFF2-40B4-BE49-F238E27FC236}">
                <a16:creationId xmlns:a16="http://schemas.microsoft.com/office/drawing/2014/main" id="{E0425339-824C-BF41-87C5-CBDE8D5DD311}"/>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6" name="Subtitle 2">
            <a:extLst>
              <a:ext uri="{FF2B5EF4-FFF2-40B4-BE49-F238E27FC236}">
                <a16:creationId xmlns:a16="http://schemas.microsoft.com/office/drawing/2014/main" id="{A86CB7C2-AEA6-FA4F-BF67-76859AAB0317}"/>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7" name="TextBox 6">
            <a:extLst>
              <a:ext uri="{FF2B5EF4-FFF2-40B4-BE49-F238E27FC236}">
                <a16:creationId xmlns:a16="http://schemas.microsoft.com/office/drawing/2014/main" id="{77C8E7C0-7E93-334B-8AE0-4766874722D4}"/>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23686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6">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E147D-A068-5148-BBDD-382657F00E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0706" y="-1"/>
            <a:ext cx="7291294" cy="6454589"/>
          </a:xfrm>
          <a:prstGeom prst="rect">
            <a:avLst/>
          </a:prstGeom>
        </p:spPr>
      </p:pic>
      <p:sp>
        <p:nvSpPr>
          <p:cNvPr id="6" name="Title 1">
            <a:extLst>
              <a:ext uri="{FF2B5EF4-FFF2-40B4-BE49-F238E27FC236}">
                <a16:creationId xmlns:a16="http://schemas.microsoft.com/office/drawing/2014/main" id="{606208BA-FA7E-1A4E-94E5-21C5AB4BBB3A}"/>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7" name="Subtitle 2">
            <a:extLst>
              <a:ext uri="{FF2B5EF4-FFF2-40B4-BE49-F238E27FC236}">
                <a16:creationId xmlns:a16="http://schemas.microsoft.com/office/drawing/2014/main" id="{78EB0D04-72AD-684A-BE6B-D6164F0065AF}"/>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8" name="TextBox 7">
            <a:extLst>
              <a:ext uri="{FF2B5EF4-FFF2-40B4-BE49-F238E27FC236}">
                <a16:creationId xmlns:a16="http://schemas.microsoft.com/office/drawing/2014/main" id="{A13E793D-2E1F-BE48-8266-993BAA9859D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257932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Pie Charts">
    <p:spTree>
      <p:nvGrpSpPr>
        <p:cNvPr id="1" name=""/>
        <p:cNvGrpSpPr/>
        <p:nvPr/>
      </p:nvGrpSpPr>
      <p:grpSpPr>
        <a:xfrm>
          <a:off x="0" y="0"/>
          <a:ext cx="0" cy="0"/>
          <a:chOff x="0" y="0"/>
          <a:chExt cx="0" cy="0"/>
        </a:xfrm>
      </p:grpSpPr>
      <p:sp>
        <p:nvSpPr>
          <p:cNvPr id="15" name="Chart Placeholder 3">
            <a:extLst>
              <a:ext uri="{FF2B5EF4-FFF2-40B4-BE49-F238E27FC236}">
                <a16:creationId xmlns:a16="http://schemas.microsoft.com/office/drawing/2014/main" id="{3131DEEF-CA3A-0D4A-AF30-528B6A41E883}"/>
              </a:ext>
            </a:extLst>
          </p:cNvPr>
          <p:cNvSpPr>
            <a:spLocks noGrp="1"/>
          </p:cNvSpPr>
          <p:nvPr>
            <p:ph type="chart" sz="quarter" idx="25"/>
          </p:nvPr>
        </p:nvSpPr>
        <p:spPr>
          <a:xfrm>
            <a:off x="4539000" y="1494513"/>
            <a:ext cx="3114000" cy="2861381"/>
          </a:xfrm>
          <a:prstGeom prst="rect">
            <a:avLst/>
          </a:prstGeom>
        </p:spPr>
        <p:txBody>
          <a:bodyPr/>
          <a:lstStyle>
            <a:lvl1pPr marL="0" indent="0" algn="l">
              <a:buNone/>
              <a:defRPr/>
            </a:lvl1pPr>
          </a:lstStyle>
          <a:p>
            <a:endParaRPr lang="en-US"/>
          </a:p>
        </p:txBody>
      </p:sp>
      <p:sp>
        <p:nvSpPr>
          <p:cNvPr id="12" name="Chart Placeholder 3">
            <a:extLst>
              <a:ext uri="{FF2B5EF4-FFF2-40B4-BE49-F238E27FC236}">
                <a16:creationId xmlns:a16="http://schemas.microsoft.com/office/drawing/2014/main" id="{9C22568C-2581-7045-B495-57302DE2BBDF}"/>
              </a:ext>
            </a:extLst>
          </p:cNvPr>
          <p:cNvSpPr>
            <a:spLocks noGrp="1"/>
          </p:cNvSpPr>
          <p:nvPr>
            <p:ph type="chart" sz="quarter" idx="52"/>
          </p:nvPr>
        </p:nvSpPr>
        <p:spPr>
          <a:xfrm>
            <a:off x="8331192" y="1494513"/>
            <a:ext cx="3114000" cy="2861381"/>
          </a:xfrm>
          <a:prstGeom prst="rect">
            <a:avLst/>
          </a:prstGeom>
        </p:spPr>
        <p:txBody>
          <a:bodyPr/>
          <a:lstStyle>
            <a:lvl1pPr marL="0" indent="0" algn="l">
              <a:buNone/>
              <a:defRPr/>
            </a:lvl1pPr>
          </a:lstStyle>
          <a:p>
            <a:endParaRPr lang="en-US"/>
          </a:p>
        </p:txBody>
      </p:sp>
      <p:sp>
        <p:nvSpPr>
          <p:cNvPr id="14" name="Text Placeholder 12">
            <a:extLst>
              <a:ext uri="{FF2B5EF4-FFF2-40B4-BE49-F238E27FC236}">
                <a16:creationId xmlns:a16="http://schemas.microsoft.com/office/drawing/2014/main" id="{F2EFA295-8DD1-DE4E-A676-4BC8233E9744}"/>
              </a:ext>
            </a:extLst>
          </p:cNvPr>
          <p:cNvSpPr>
            <a:spLocks noGrp="1"/>
          </p:cNvSpPr>
          <p:nvPr>
            <p:ph type="body" sz="quarter" idx="53"/>
          </p:nvPr>
        </p:nvSpPr>
        <p:spPr>
          <a:xfrm>
            <a:off x="4539000" y="4367200"/>
            <a:ext cx="3114000"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AC5411DE-F71F-6C41-9C80-340AB388783D}"/>
              </a:ext>
            </a:extLst>
          </p:cNvPr>
          <p:cNvSpPr>
            <a:spLocks noGrp="1"/>
          </p:cNvSpPr>
          <p:nvPr>
            <p:ph type="body" sz="quarter" idx="54"/>
          </p:nvPr>
        </p:nvSpPr>
        <p:spPr>
          <a:xfrm>
            <a:off x="8331191" y="4367200"/>
            <a:ext cx="3114000"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F2AF9F97-5BD1-E74C-878F-087B15866A9E}"/>
              </a:ext>
            </a:extLst>
          </p:cNvPr>
          <p:cNvSpPr>
            <a:spLocks noGrp="1"/>
          </p:cNvSpPr>
          <p:nvPr>
            <p:ph type="body" sz="quarter" idx="19"/>
          </p:nvPr>
        </p:nvSpPr>
        <p:spPr>
          <a:xfrm>
            <a:off x="838200"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0" name="Chart Placeholder 3">
            <a:extLst>
              <a:ext uri="{FF2B5EF4-FFF2-40B4-BE49-F238E27FC236}">
                <a16:creationId xmlns:a16="http://schemas.microsoft.com/office/drawing/2014/main" id="{57DFC2C0-E4AA-9143-A0ED-BE6C96818526}"/>
              </a:ext>
            </a:extLst>
          </p:cNvPr>
          <p:cNvSpPr>
            <a:spLocks noGrp="1"/>
          </p:cNvSpPr>
          <p:nvPr>
            <p:ph type="chart" sz="quarter" idx="22"/>
          </p:nvPr>
        </p:nvSpPr>
        <p:spPr>
          <a:xfrm>
            <a:off x="838200" y="1494513"/>
            <a:ext cx="3114000" cy="2861381"/>
          </a:xfrm>
          <a:prstGeom prst="rect">
            <a:avLst/>
          </a:prstGeom>
        </p:spPr>
        <p:txBody>
          <a:bodyPr/>
          <a:lstStyle>
            <a:lvl1pPr marL="0" indent="0" algn="l">
              <a:buNone/>
              <a:defRPr/>
            </a:lvl1pPr>
          </a:lstStyle>
          <a:p>
            <a:endParaRPr lang="en-US"/>
          </a:p>
        </p:txBody>
      </p:sp>
      <p:sp>
        <p:nvSpPr>
          <p:cNvPr id="3" name="Title 2">
            <a:extLst>
              <a:ext uri="{FF2B5EF4-FFF2-40B4-BE49-F238E27FC236}">
                <a16:creationId xmlns:a16="http://schemas.microsoft.com/office/drawing/2014/main" id="{B29CEC61-38DE-1846-8905-1E014A403A49}"/>
              </a:ext>
            </a:extLst>
          </p:cNvPr>
          <p:cNvSpPr>
            <a:spLocks noGrp="1"/>
          </p:cNvSpPr>
          <p:nvPr>
            <p:ph type="title"/>
          </p:nvPr>
        </p:nvSpPr>
        <p:spPr/>
        <p:txBody>
          <a:bodyP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8570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p15:clr>
            <a:srgbClr val="FBAE40"/>
          </p15:clr>
        </p15:guide>
        <p15:guide id="4"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Pie Charts">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EC5BBAF-562F-964C-8C6C-DA9D4AA0EE45}"/>
              </a:ext>
            </a:extLst>
          </p:cNvPr>
          <p:cNvSpPr>
            <a:spLocks noGrp="1"/>
          </p:cNvSpPr>
          <p:nvPr>
            <p:ph type="body" sz="quarter" idx="19"/>
          </p:nvPr>
        </p:nvSpPr>
        <p:spPr>
          <a:xfrm>
            <a:off x="1899517"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1899517" y="1494513"/>
            <a:ext cx="3114674" cy="2861381"/>
          </a:xfrm>
          <a:prstGeom prst="rect">
            <a:avLst/>
          </a:prstGeom>
        </p:spPr>
        <p:txBody>
          <a:bodyPr/>
          <a:lstStyle>
            <a:lvl1pPr marL="0" indent="0" algn="l">
              <a:buNone/>
              <a:defRPr/>
            </a:lvl1pPr>
          </a:lstStyle>
          <a:p>
            <a:endParaRPr lang="en-US"/>
          </a:p>
        </p:txBody>
      </p:sp>
      <p:sp>
        <p:nvSpPr>
          <p:cNvPr id="10" name="Text Placeholder 12">
            <a:extLst>
              <a:ext uri="{FF2B5EF4-FFF2-40B4-BE49-F238E27FC236}">
                <a16:creationId xmlns:a16="http://schemas.microsoft.com/office/drawing/2014/main" id="{C8F106AF-053A-6F45-AD6C-E261C3DEC5F1}"/>
              </a:ext>
            </a:extLst>
          </p:cNvPr>
          <p:cNvSpPr>
            <a:spLocks noGrp="1"/>
          </p:cNvSpPr>
          <p:nvPr>
            <p:ph type="body" sz="quarter" idx="24"/>
          </p:nvPr>
        </p:nvSpPr>
        <p:spPr>
          <a:xfrm>
            <a:off x="7157317"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1" name="Chart Placeholder 3">
            <a:extLst>
              <a:ext uri="{FF2B5EF4-FFF2-40B4-BE49-F238E27FC236}">
                <a16:creationId xmlns:a16="http://schemas.microsoft.com/office/drawing/2014/main" id="{FD179276-EFE5-6E4F-8A7D-DEBBC2AC89C4}"/>
              </a:ext>
            </a:extLst>
          </p:cNvPr>
          <p:cNvSpPr>
            <a:spLocks noGrp="1"/>
          </p:cNvSpPr>
          <p:nvPr>
            <p:ph type="chart" sz="quarter" idx="25"/>
          </p:nvPr>
        </p:nvSpPr>
        <p:spPr>
          <a:xfrm>
            <a:off x="7157317" y="1494513"/>
            <a:ext cx="3114674" cy="2861381"/>
          </a:xfrm>
          <a:prstGeom prst="rect">
            <a:avLst/>
          </a:prstGeo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C7690A8A-4641-1C4B-92A0-059792D96071}"/>
              </a:ext>
            </a:extLst>
          </p:cNvPr>
          <p:cNvSpPr>
            <a:spLocks noGrp="1"/>
          </p:cNvSpPr>
          <p:nvPr>
            <p:ph type="title"/>
          </p:nvPr>
        </p:nvSpPr>
        <p:spPr/>
        <p:txBody>
          <a:bodyP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4007015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3" orient="horz" pos="1049">
          <p15:clr>
            <a:srgbClr val="FBAE40"/>
          </p15:clr>
        </p15:guide>
        <p15:guide id="4" pos="529">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ullets-right-Content-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6329682" y="1787526"/>
            <a:ext cx="5024120" cy="383063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Content Placeholder 3">
            <a:extLst>
              <a:ext uri="{FF2B5EF4-FFF2-40B4-BE49-F238E27FC236}">
                <a16:creationId xmlns:a16="http://schemas.microsoft.com/office/drawing/2014/main" id="{33FC3FAA-BA32-EB43-9BA7-0568D1A538B7}"/>
              </a:ext>
            </a:extLst>
          </p:cNvPr>
          <p:cNvSpPr>
            <a:spLocks noGrp="1"/>
          </p:cNvSpPr>
          <p:nvPr>
            <p:ph sz="quarter" idx="11"/>
          </p:nvPr>
        </p:nvSpPr>
        <p:spPr>
          <a:xfrm>
            <a:off x="838200" y="1787525"/>
            <a:ext cx="5024120" cy="383063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66358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 pie chart +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44946"/>
            <a:ext cx="4754777" cy="4368107"/>
          </a:xfrm>
          <a:prstGeom prst="rect">
            <a:avLst/>
          </a:prstGeo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7443565B-081D-754E-A4DF-8883B4A93D16}"/>
              </a:ext>
            </a:extLst>
          </p:cNvPr>
          <p:cNvSpPr>
            <a:spLocks noGrp="1"/>
          </p:cNvSpPr>
          <p:nvPr>
            <p:ph type="title"/>
          </p:nvPr>
        </p:nvSpPr>
        <p:spPr/>
        <p:txBody>
          <a:bodyPr>
            <a:normAutofit/>
          </a:bodyPr>
          <a:lstStyle>
            <a:lvl1pPr>
              <a:defRPr sz="2400"/>
            </a:lvl1pPr>
          </a:lstStyle>
          <a:p>
            <a:r>
              <a:rPr lang="en-US"/>
              <a:t>Click to edit Master title style</a:t>
            </a:r>
          </a:p>
        </p:txBody>
      </p:sp>
      <p:sp>
        <p:nvSpPr>
          <p:cNvPr id="8" name="Text Placeholder 3">
            <a:extLst>
              <a:ext uri="{FF2B5EF4-FFF2-40B4-BE49-F238E27FC236}">
                <a16:creationId xmlns:a16="http://schemas.microsoft.com/office/drawing/2014/main" id="{9665FB11-C9CB-E04E-9DAA-B1B1A0396D68}"/>
              </a:ext>
            </a:extLst>
          </p:cNvPr>
          <p:cNvSpPr>
            <a:spLocks noGrp="1"/>
          </p:cNvSpPr>
          <p:nvPr>
            <p:ph type="body" sz="quarter" idx="42"/>
          </p:nvPr>
        </p:nvSpPr>
        <p:spPr>
          <a:xfrm>
            <a:off x="6591951" y="1862145"/>
            <a:ext cx="4756366" cy="4166747"/>
          </a:xfrm>
          <a:prstGeom prst="rect">
            <a:avLst/>
          </a:prstGeo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22FF3A38-CB04-CC4D-9112-AB6473190F31}"/>
              </a:ext>
            </a:extLst>
          </p:cNvPr>
          <p:cNvSpPr>
            <a:spLocks noGrp="1"/>
          </p:cNvSpPr>
          <p:nvPr>
            <p:ph type="body" sz="quarter" idx="43" hasCustomPrompt="1"/>
          </p:nvPr>
        </p:nvSpPr>
        <p:spPr>
          <a:xfrm>
            <a:off x="6591951" y="1239838"/>
            <a:ext cx="4756365" cy="387350"/>
          </a:xfrm>
          <a:prstGeom prst="rect">
            <a:avLst/>
          </a:prstGeo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Tree>
    <p:extLst>
      <p:ext uri="{BB962C8B-B14F-4D97-AF65-F5344CB8AC3E}">
        <p14:creationId xmlns:p14="http://schemas.microsoft.com/office/powerpoint/2010/main" val="4032234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p15:clr>
            <a:srgbClr val="FBAE40"/>
          </p15:clr>
        </p15:guide>
        <p15:guide id="4"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Pie Charts -2">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6500FC42-85AA-5542-8210-61A4475467A3}"/>
              </a:ext>
            </a:extLst>
          </p:cNvPr>
          <p:cNvSpPr>
            <a:spLocks noGrp="1"/>
          </p:cNvSpPr>
          <p:nvPr>
            <p:ph type="body" sz="quarter" idx="19"/>
          </p:nvPr>
        </p:nvSpPr>
        <p:spPr>
          <a:xfrm>
            <a:off x="1899517" y="4367200"/>
            <a:ext cx="3114674" cy="958545"/>
          </a:xfr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8" name="Chart Placeholder 3">
            <a:extLst>
              <a:ext uri="{FF2B5EF4-FFF2-40B4-BE49-F238E27FC236}">
                <a16:creationId xmlns:a16="http://schemas.microsoft.com/office/drawing/2014/main" id="{B4474F06-A3E8-EA46-9D76-15AB4533CD0C}"/>
              </a:ext>
            </a:extLst>
          </p:cNvPr>
          <p:cNvSpPr>
            <a:spLocks noGrp="1"/>
          </p:cNvSpPr>
          <p:nvPr>
            <p:ph type="chart" sz="quarter" idx="22"/>
          </p:nvPr>
        </p:nvSpPr>
        <p:spPr>
          <a:xfrm>
            <a:off x="1899517" y="1494513"/>
            <a:ext cx="3114674" cy="2861381"/>
          </a:xfrm>
        </p:spPr>
        <p:txBody>
          <a:bodyPr/>
          <a:lstStyle>
            <a:lvl1pPr marL="0" indent="0" algn="l">
              <a:buNone/>
              <a:defRPr/>
            </a:lvl1pPr>
          </a:lstStyle>
          <a:p>
            <a:endParaRPr lang="en-US"/>
          </a:p>
        </p:txBody>
      </p:sp>
      <p:sp>
        <p:nvSpPr>
          <p:cNvPr id="9" name="Text Placeholder 12">
            <a:extLst>
              <a:ext uri="{FF2B5EF4-FFF2-40B4-BE49-F238E27FC236}">
                <a16:creationId xmlns:a16="http://schemas.microsoft.com/office/drawing/2014/main" id="{42DCA181-C975-9A4A-946D-F24E9595999C}"/>
              </a:ext>
            </a:extLst>
          </p:cNvPr>
          <p:cNvSpPr>
            <a:spLocks noGrp="1"/>
          </p:cNvSpPr>
          <p:nvPr>
            <p:ph type="body" sz="quarter" idx="24"/>
          </p:nvPr>
        </p:nvSpPr>
        <p:spPr>
          <a:xfrm>
            <a:off x="7157317" y="4367200"/>
            <a:ext cx="3114674" cy="958545"/>
          </a:xfr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0" name="Chart Placeholder 3">
            <a:extLst>
              <a:ext uri="{FF2B5EF4-FFF2-40B4-BE49-F238E27FC236}">
                <a16:creationId xmlns:a16="http://schemas.microsoft.com/office/drawing/2014/main" id="{FC42C34F-3B9D-E44C-B912-7433F68B5411}"/>
              </a:ext>
            </a:extLst>
          </p:cNvPr>
          <p:cNvSpPr>
            <a:spLocks noGrp="1"/>
          </p:cNvSpPr>
          <p:nvPr>
            <p:ph type="chart" sz="quarter" idx="25"/>
          </p:nvPr>
        </p:nvSpPr>
        <p:spPr>
          <a:xfrm>
            <a:off x="7157317" y="1494513"/>
            <a:ext cx="3114674" cy="2861381"/>
          </a:xfrm>
        </p:spPr>
        <p:txBody>
          <a:bodyPr/>
          <a:lstStyle>
            <a:lvl1pPr marL="0" indent="0" algn="l">
              <a:buNone/>
              <a:defRPr/>
            </a:lvl1pPr>
          </a:lstStyle>
          <a:p>
            <a:endParaRPr lang="en-US"/>
          </a:p>
        </p:txBody>
      </p:sp>
      <p:sp>
        <p:nvSpPr>
          <p:cNvPr id="3" name="Title 2">
            <a:extLst>
              <a:ext uri="{FF2B5EF4-FFF2-40B4-BE49-F238E27FC236}">
                <a16:creationId xmlns:a16="http://schemas.microsoft.com/office/drawing/2014/main" id="{02338504-8C56-0246-8815-67A86B45A5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880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p15:clr>
            <a:srgbClr val="FBAE40"/>
          </p15:clr>
        </p15:guide>
        <p15:guide id="4"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Pie Chart + paragraph ">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44946"/>
            <a:ext cx="4754777" cy="4368107"/>
          </a:xfr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64C62D12-47F1-874A-8CC8-A9C92AB9A112}"/>
              </a:ext>
            </a:extLst>
          </p:cNvPr>
          <p:cNvSpPr>
            <a:spLocks noGrp="1"/>
          </p:cNvSpPr>
          <p:nvPr>
            <p:ph type="title"/>
          </p:nvPr>
        </p:nvSpPr>
        <p:spPr/>
        <p:txBody>
          <a:bodyPr/>
          <a:lstStyle/>
          <a:p>
            <a:r>
              <a:rPr lang="en-US"/>
              <a:t>Click to edit Master title style</a:t>
            </a:r>
          </a:p>
        </p:txBody>
      </p:sp>
      <p:sp>
        <p:nvSpPr>
          <p:cNvPr id="8" name="Text Placeholder 3">
            <a:extLst>
              <a:ext uri="{FF2B5EF4-FFF2-40B4-BE49-F238E27FC236}">
                <a16:creationId xmlns:a16="http://schemas.microsoft.com/office/drawing/2014/main" id="{9D074659-344A-0A49-B059-446246C48668}"/>
              </a:ext>
            </a:extLst>
          </p:cNvPr>
          <p:cNvSpPr>
            <a:spLocks noGrp="1"/>
          </p:cNvSpPr>
          <p:nvPr>
            <p:ph type="body" sz="quarter" idx="42"/>
          </p:nvPr>
        </p:nvSpPr>
        <p:spPr>
          <a:xfrm>
            <a:off x="6591951" y="1862145"/>
            <a:ext cx="4756366" cy="4166747"/>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D9D978E6-9C88-E749-9E98-AFAC07059BC2}"/>
              </a:ext>
            </a:extLst>
          </p:cNvPr>
          <p:cNvSpPr>
            <a:spLocks noGrp="1"/>
          </p:cNvSpPr>
          <p:nvPr>
            <p:ph type="body" sz="quarter" idx="43" hasCustomPrompt="1"/>
          </p:nvPr>
        </p:nvSpPr>
        <p:spPr>
          <a:xfrm>
            <a:off x="6591951" y="1239838"/>
            <a:ext cx="4756365" cy="387350"/>
          </a:xfr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Tree>
    <p:extLst>
      <p:ext uri="{BB962C8B-B14F-4D97-AF65-F5344CB8AC3E}">
        <p14:creationId xmlns:p14="http://schemas.microsoft.com/office/powerpoint/2010/main" val="564704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p15:clr>
            <a:srgbClr val="FBAE40"/>
          </p15:clr>
        </p15:guide>
        <p15:guide id="4"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43BE857D-899D-274C-A8D6-E059B62CA499}"/>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6979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1B4655D-5EC9-5644-B885-07DACE24BA2A}"/>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Footer Placeholder 3">
            <a:extLst>
              <a:ext uri="{FF2B5EF4-FFF2-40B4-BE49-F238E27FC236}">
                <a16:creationId xmlns:a16="http://schemas.microsoft.com/office/drawing/2014/main" id="{F84BA29A-9FDF-6945-A541-C7A874F020D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tx1"/>
                </a:solidFill>
                <a:latin typeface="Verdana" panose="020B0604030504040204" pitchFamily="34" charset="0"/>
                <a:ea typeface="Verdana" panose="020B0604030504040204" pitchFamily="34" charset="0"/>
                <a:cs typeface="Verdana" panose="020B0604030504040204" pitchFamily="34" charset="0"/>
              </a:rPr>
              <a:t>Illumio Confidential</a:t>
            </a:r>
          </a:p>
        </p:txBody>
      </p:sp>
      <p:pic>
        <p:nvPicPr>
          <p:cNvPr id="13" name="Picture 12">
            <a:extLst>
              <a:ext uri="{FF2B5EF4-FFF2-40B4-BE49-F238E27FC236}">
                <a16:creationId xmlns:a16="http://schemas.microsoft.com/office/drawing/2014/main" id="{D4B98FA3-C911-D048-B05F-193393E04CE2}"/>
              </a:ext>
            </a:extLst>
          </p:cNvPr>
          <p:cNvPicPr>
            <a:picLocks noChangeAspect="1"/>
          </p:cNvPicPr>
          <p:nvPr userDrawn="1"/>
        </p:nvPicPr>
        <p:blipFill>
          <a:blip r:embed="rId72"/>
          <a:srcRect/>
          <a:stretch/>
        </p:blipFill>
        <p:spPr>
          <a:xfrm>
            <a:off x="10260000" y="6326315"/>
            <a:ext cx="1080000" cy="270000"/>
          </a:xfrm>
          <a:prstGeom prst="rect">
            <a:avLst/>
          </a:prstGeom>
        </p:spPr>
      </p:pic>
      <p:sp>
        <p:nvSpPr>
          <p:cNvPr id="8" name="Title Placeholder 1">
            <a:extLst>
              <a:ext uri="{FF2B5EF4-FFF2-40B4-BE49-F238E27FC236}">
                <a16:creationId xmlns:a16="http://schemas.microsoft.com/office/drawing/2014/main" id="{C8FEBA38-2AE1-2743-9C2A-B73E6E9B8285}"/>
              </a:ext>
            </a:extLst>
          </p:cNvPr>
          <p:cNvSpPr>
            <a:spLocks noGrp="1"/>
          </p:cNvSpPr>
          <p:nvPr>
            <p:ph type="title"/>
          </p:nvPr>
        </p:nvSpPr>
        <p:spPr>
          <a:xfrm>
            <a:off x="838200" y="196726"/>
            <a:ext cx="10515600" cy="842400"/>
          </a:xfrm>
          <a:prstGeom prst="rect">
            <a:avLst/>
          </a:prstGeom>
        </p:spPr>
        <p:txBody>
          <a:bodyPr vert="horz" lIns="91440" tIns="45720" rIns="91440" bIns="45720" rtlCol="0" anchor="ctr">
            <a:noAutofit/>
          </a:bodyPr>
          <a:lstStyle/>
          <a:p>
            <a:r>
              <a:rPr lang="en-GB"/>
              <a:t>Click to edit Master title style</a:t>
            </a:r>
            <a:endParaRPr lang="en-US"/>
          </a:p>
        </p:txBody>
      </p:sp>
    </p:spTree>
    <p:extLst>
      <p:ext uri="{BB962C8B-B14F-4D97-AF65-F5344CB8AC3E}">
        <p14:creationId xmlns:p14="http://schemas.microsoft.com/office/powerpoint/2010/main" val="2273929189"/>
      </p:ext>
    </p:extLst>
  </p:cSld>
  <p:clrMap bg1="lt1" tx1="dk1" bg2="lt2" tx2="dk2" accent1="accent1" accent2="accent2" accent3="accent3" accent4="accent4" accent5="accent5" accent6="accent6" hlink="hlink" folHlink="folHlink"/>
  <p:sldLayoutIdLst>
    <p:sldLayoutId id="2147483705" r:id="rId1"/>
    <p:sldLayoutId id="2147483824" r:id="rId2"/>
    <p:sldLayoutId id="2147483935" r:id="rId3"/>
    <p:sldLayoutId id="2147483936" r:id="rId4"/>
    <p:sldLayoutId id="2147483953" r:id="rId5"/>
    <p:sldLayoutId id="2147483917" r:id="rId6"/>
    <p:sldLayoutId id="2147483949" r:id="rId7"/>
    <p:sldLayoutId id="2147483950" r:id="rId8"/>
    <p:sldLayoutId id="2147483937" r:id="rId9"/>
    <p:sldLayoutId id="2147483938" r:id="rId10"/>
    <p:sldLayoutId id="2147483925" r:id="rId11"/>
    <p:sldLayoutId id="2147483714" r:id="rId12"/>
    <p:sldLayoutId id="2147483715" r:id="rId13"/>
    <p:sldLayoutId id="2147483821" r:id="rId14"/>
    <p:sldLayoutId id="2147483822" r:id="rId15"/>
    <p:sldLayoutId id="2147483820" r:id="rId16"/>
    <p:sldLayoutId id="2147483798" r:id="rId17"/>
    <p:sldLayoutId id="2147483799" r:id="rId18"/>
    <p:sldLayoutId id="2147483716" r:id="rId19"/>
    <p:sldLayoutId id="2147483717" r:id="rId20"/>
    <p:sldLayoutId id="2147483719" r:id="rId21"/>
    <p:sldLayoutId id="2147483718" r:id="rId22"/>
    <p:sldLayoutId id="2147483838" r:id="rId23"/>
    <p:sldLayoutId id="2147483837" r:id="rId24"/>
    <p:sldLayoutId id="2147483828" r:id="rId25"/>
    <p:sldLayoutId id="2147483829" r:id="rId26"/>
    <p:sldLayoutId id="2147483787" r:id="rId27"/>
    <p:sldLayoutId id="2147483921" r:id="rId28"/>
    <p:sldLayoutId id="2147483920" r:id="rId29"/>
    <p:sldLayoutId id="2147483896" r:id="rId30"/>
    <p:sldLayoutId id="2147483725" r:id="rId31"/>
    <p:sldLayoutId id="2147483897" r:id="rId32"/>
    <p:sldLayoutId id="2147483832" r:id="rId33"/>
    <p:sldLayoutId id="2147483922" r:id="rId34"/>
    <p:sldLayoutId id="2147483898" r:id="rId35"/>
    <p:sldLayoutId id="2147483729" r:id="rId36"/>
    <p:sldLayoutId id="2147483899" r:id="rId37"/>
    <p:sldLayoutId id="2147483801" r:id="rId38"/>
    <p:sldLayoutId id="2147483900" r:id="rId39"/>
    <p:sldLayoutId id="2147483802" r:id="rId40"/>
    <p:sldLayoutId id="2147483901" r:id="rId41"/>
    <p:sldLayoutId id="2147483902" r:id="rId42"/>
    <p:sldLayoutId id="2147483689" r:id="rId43"/>
    <p:sldLayoutId id="2147483906" r:id="rId44"/>
    <p:sldLayoutId id="2147483794" r:id="rId45"/>
    <p:sldLayoutId id="2147483819" r:id="rId46"/>
    <p:sldLayoutId id="2147483690" r:id="rId47"/>
    <p:sldLayoutId id="2147483691" r:id="rId48"/>
    <p:sldLayoutId id="2147483796" r:id="rId49"/>
    <p:sldLayoutId id="2147483823" r:id="rId50"/>
    <p:sldLayoutId id="2147483804" r:id="rId51"/>
    <p:sldLayoutId id="2147483744" r:id="rId52"/>
    <p:sldLayoutId id="2147483803" r:id="rId53"/>
    <p:sldLayoutId id="2147483749" r:id="rId54"/>
    <p:sldLayoutId id="2147483747" r:id="rId55"/>
    <p:sldLayoutId id="2147483905" r:id="rId56"/>
    <p:sldLayoutId id="2147483907" r:id="rId57"/>
    <p:sldLayoutId id="2147483908" r:id="rId58"/>
    <p:sldLayoutId id="2147483909" r:id="rId59"/>
    <p:sldLayoutId id="2147483910" r:id="rId60"/>
    <p:sldLayoutId id="2147483911" r:id="rId61"/>
    <p:sldLayoutId id="2147483916" r:id="rId62"/>
    <p:sldLayoutId id="2147483919" r:id="rId63"/>
    <p:sldLayoutId id="2147483912" r:id="rId64"/>
    <p:sldLayoutId id="2147483915" r:id="rId65"/>
    <p:sldLayoutId id="2147483914" r:id="rId66"/>
    <p:sldLayoutId id="2147483918" r:id="rId67"/>
    <p:sldLayoutId id="2147483939" r:id="rId68"/>
    <p:sldLayoutId id="2147483702" r:id="rId69"/>
    <p:sldLayoutId id="2147483952" r:id="rId70"/>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1200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520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userDrawn="1">
          <p15:clr>
            <a:srgbClr val="F26B43"/>
          </p15:clr>
        </p15:guide>
        <p15:guide id="2" orient="horz" pos="204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1B4655D-5EC9-5644-B885-07DACE24BA2A}"/>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3">
            <a:extLst>
              <a:ext uri="{FF2B5EF4-FFF2-40B4-BE49-F238E27FC236}">
                <a16:creationId xmlns:a16="http://schemas.microsoft.com/office/drawing/2014/main" id="{F84BA29A-9FDF-6945-A541-C7A874F020D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
        <p:nvSpPr>
          <p:cNvPr id="13" name="Title Placeholder 1">
            <a:extLst>
              <a:ext uri="{FF2B5EF4-FFF2-40B4-BE49-F238E27FC236}">
                <a16:creationId xmlns:a16="http://schemas.microsoft.com/office/drawing/2014/main" id="{F275DB5A-D154-644D-BA4D-36D8A659B67A}"/>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pPr lvl="0">
              <a:lnSpc>
                <a:spcPts val="3400"/>
              </a:lnSpc>
            </a:pPr>
            <a:r>
              <a:rPr lang="en-US"/>
              <a:t>Click to edit Master title style</a:t>
            </a:r>
          </a:p>
        </p:txBody>
      </p:sp>
      <p:pic>
        <p:nvPicPr>
          <p:cNvPr id="6" name="Picture 5">
            <a:extLst>
              <a:ext uri="{FF2B5EF4-FFF2-40B4-BE49-F238E27FC236}">
                <a16:creationId xmlns:a16="http://schemas.microsoft.com/office/drawing/2014/main" id="{59C7F727-B3C8-A24C-83BA-EE5B6C9A5055}"/>
              </a:ext>
            </a:extLst>
          </p:cNvPr>
          <p:cNvPicPr>
            <a:picLocks noChangeAspect="1"/>
          </p:cNvPicPr>
          <p:nvPr userDrawn="1"/>
        </p:nvPicPr>
        <p:blipFill>
          <a:blip r:embed="rId9"/>
          <a:srcRect/>
          <a:stretch/>
        </p:blipFill>
        <p:spPr>
          <a:xfrm>
            <a:off x="10260000" y="6326315"/>
            <a:ext cx="1080000" cy="270000"/>
          </a:xfrm>
          <a:prstGeom prst="rect">
            <a:avLst/>
          </a:prstGeom>
        </p:spPr>
      </p:pic>
    </p:spTree>
    <p:extLst>
      <p:ext uri="{BB962C8B-B14F-4D97-AF65-F5344CB8AC3E}">
        <p14:creationId xmlns:p14="http://schemas.microsoft.com/office/powerpoint/2010/main" val="3484322614"/>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90" r:id="rId3"/>
    <p:sldLayoutId id="2147483892" r:id="rId4"/>
    <p:sldLayoutId id="2147483887" r:id="rId5"/>
    <p:sldLayoutId id="2147483888" r:id="rId6"/>
    <p:sldLayoutId id="214748389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120000"/>
        </a:lnSpc>
        <a:spcBef>
          <a:spcPct val="0"/>
        </a:spcBef>
        <a:buNone/>
        <a:defRPr lang="en-US" sz="2400" b="1" i="0" kern="1200" spc="-60" baseline="0" dirty="0" smtClean="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520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guide id="2" orient="horz" pos="20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pic>
        <p:nvPicPr>
          <p:cNvPr id="9" name="Picture 8">
            <a:extLst>
              <a:ext uri="{FF2B5EF4-FFF2-40B4-BE49-F238E27FC236}">
                <a16:creationId xmlns:a16="http://schemas.microsoft.com/office/drawing/2014/main" id="{48794096-3980-2B4F-BA1F-CC0879531866}"/>
              </a:ext>
            </a:extLst>
          </p:cNvPr>
          <p:cNvPicPr>
            <a:picLocks noChangeAspect="1"/>
          </p:cNvPicPr>
          <p:nvPr userDrawn="1"/>
        </p:nvPicPr>
        <p:blipFill>
          <a:blip r:embed="rId3"/>
          <a:srcRect/>
          <a:stretch/>
        </p:blipFill>
        <p:spPr>
          <a:xfrm>
            <a:off x="10261600" y="6326316"/>
            <a:ext cx="1080000" cy="270000"/>
          </a:xfrm>
          <a:prstGeom prst="rect">
            <a:avLst/>
          </a:prstGeom>
        </p:spPr>
      </p:pic>
      <p:sp>
        <p:nvSpPr>
          <p:cNvPr id="5" name="Title Placeholder 4">
            <a:extLst>
              <a:ext uri="{FF2B5EF4-FFF2-40B4-BE49-F238E27FC236}">
                <a16:creationId xmlns:a16="http://schemas.microsoft.com/office/drawing/2014/main" id="{6208C0DD-B48E-9246-BE07-DE94D0A6B52B}"/>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sp>
        <p:nvSpPr>
          <p:cNvPr id="6" name="TextBox 5">
            <a:extLst>
              <a:ext uri="{FF2B5EF4-FFF2-40B4-BE49-F238E27FC236}">
                <a16:creationId xmlns:a16="http://schemas.microsoft.com/office/drawing/2014/main" id="{5015E15C-0A79-0449-B095-016E3894ABC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2">
            <a:extLst>
              <a:ext uri="{FF2B5EF4-FFF2-40B4-BE49-F238E27FC236}">
                <a16:creationId xmlns:a16="http://schemas.microsoft.com/office/drawing/2014/main" id="{1A92ABE9-6E0E-914E-8F17-9446B4C219F3}"/>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38151"/>
      </p:ext>
    </p:extLst>
  </p:cSld>
  <p:clrMap bg1="lt1" tx1="dk1" bg2="lt2" tx2="dk2" accent1="accent1" accent2="accent2" accent3="accent3" accent4="accent4" accent5="accent5" accent6="accent6" hlink="hlink" folHlink="folHlink"/>
  <p:sldLayoutIdLst>
    <p:sldLayoutId id="2147483959" r:id="rId1"/>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sp>
        <p:nvSpPr>
          <p:cNvPr id="2" name="Title Placeholder 1">
            <a:extLst>
              <a:ext uri="{FF2B5EF4-FFF2-40B4-BE49-F238E27FC236}">
                <a16:creationId xmlns:a16="http://schemas.microsoft.com/office/drawing/2014/main" id="{4067ECDF-87BA-6C44-A306-86F39D72ACC9}"/>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pic>
        <p:nvPicPr>
          <p:cNvPr id="6" name="Picture 5">
            <a:extLst>
              <a:ext uri="{FF2B5EF4-FFF2-40B4-BE49-F238E27FC236}">
                <a16:creationId xmlns:a16="http://schemas.microsoft.com/office/drawing/2014/main" id="{DABA5317-596A-2F46-89CE-A10167A07DF7}"/>
              </a:ext>
            </a:extLst>
          </p:cNvPr>
          <p:cNvPicPr>
            <a:picLocks noChangeAspect="1"/>
          </p:cNvPicPr>
          <p:nvPr userDrawn="1"/>
        </p:nvPicPr>
        <p:blipFill>
          <a:blip r:embed="rId4"/>
          <a:srcRect/>
          <a:stretch/>
        </p:blipFill>
        <p:spPr>
          <a:xfrm>
            <a:off x="10261600" y="6326316"/>
            <a:ext cx="1080000" cy="270000"/>
          </a:xfrm>
          <a:prstGeom prst="rect">
            <a:avLst/>
          </a:prstGeom>
        </p:spPr>
      </p:pic>
      <p:sp>
        <p:nvSpPr>
          <p:cNvPr id="7" name="TextBox 6">
            <a:extLst>
              <a:ext uri="{FF2B5EF4-FFF2-40B4-BE49-F238E27FC236}">
                <a16:creationId xmlns:a16="http://schemas.microsoft.com/office/drawing/2014/main" id="{00E363AA-7CBC-9348-A7BA-DC06F94E14D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tx2"/>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 Placeholder 2">
            <a:extLst>
              <a:ext uri="{FF2B5EF4-FFF2-40B4-BE49-F238E27FC236}">
                <a16:creationId xmlns:a16="http://schemas.microsoft.com/office/drawing/2014/main" id="{13988A95-9D84-BD41-B1BE-3EFB0D8B6E7D}"/>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798036"/>
      </p:ext>
    </p:extLst>
  </p:cSld>
  <p:clrMap bg1="lt1" tx1="dk1" bg2="lt2" tx2="dk2" accent1="accent1" accent2="accent2" accent3="accent3" accent4="accent4" accent5="accent5" accent6="accent6" hlink="hlink" folHlink="folHlink"/>
  <p:sldLayoutIdLst>
    <p:sldLayoutId id="2147483961" r:id="rId1"/>
    <p:sldLayoutId id="2147483962"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7F955C-2D7A-1E4B-93DE-451B66C2FF7E}"/>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sp>
        <p:nvSpPr>
          <p:cNvPr id="2" name="Title Placeholder 1">
            <a:extLst>
              <a:ext uri="{FF2B5EF4-FFF2-40B4-BE49-F238E27FC236}">
                <a16:creationId xmlns:a16="http://schemas.microsoft.com/office/drawing/2014/main" id="{FE7798D7-646D-CD46-AE63-0036C2D1A84F}"/>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pic>
        <p:nvPicPr>
          <p:cNvPr id="6" name="Picture 5">
            <a:extLst>
              <a:ext uri="{FF2B5EF4-FFF2-40B4-BE49-F238E27FC236}">
                <a16:creationId xmlns:a16="http://schemas.microsoft.com/office/drawing/2014/main" id="{C402CC80-5FA9-B642-91C8-EF1CB1F7C03F}"/>
              </a:ext>
            </a:extLst>
          </p:cNvPr>
          <p:cNvPicPr>
            <a:picLocks noChangeAspect="1"/>
          </p:cNvPicPr>
          <p:nvPr userDrawn="1"/>
        </p:nvPicPr>
        <p:blipFill>
          <a:blip r:embed="rId4"/>
          <a:srcRect/>
          <a:stretch/>
        </p:blipFill>
        <p:spPr>
          <a:xfrm>
            <a:off x="10261600" y="6326316"/>
            <a:ext cx="1080000" cy="270000"/>
          </a:xfrm>
          <a:prstGeom prst="rect">
            <a:avLst/>
          </a:prstGeom>
        </p:spPr>
      </p:pic>
      <p:sp>
        <p:nvSpPr>
          <p:cNvPr id="7" name="TextBox 6">
            <a:extLst>
              <a:ext uri="{FF2B5EF4-FFF2-40B4-BE49-F238E27FC236}">
                <a16:creationId xmlns:a16="http://schemas.microsoft.com/office/drawing/2014/main" id="{DFB58F6A-1899-8A40-A5FE-09A55D45EFF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tx2"/>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99784974"/>
      </p:ext>
    </p:extLst>
  </p:cSld>
  <p:clrMap bg1="lt1" tx1="dk1" bg2="lt2" tx2="dk2" accent1="accent1" accent2="accent2" accent3="accent3" accent4="accent4" accent5="accent5" accent6="accent6" hlink="hlink" folHlink="folHlink"/>
  <p:sldLayoutIdLst>
    <p:sldLayoutId id="2147483964" r:id="rId1"/>
    <p:sldLayoutId id="2147483965"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docs.illumio.com/core/21.2/Content/Guides/events-administration/events-described/list-of-event-types.htm"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microsoft.com/en-us/azure/logic-apps/logic-apps-limits-and-config?tabs=azure-portal#workflow-definition-limits" TargetMode="Externa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zure-monitor/logs/data-collector-api#data-limits" TargetMode="External"/><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docs.illumio.com/core/21.2/Content/Guides/events-administration/events-described/events-monitoring-best-practices.htm" TargetMode="External"/><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C38442-6860-7440-95A4-AC0895245F1A}"/>
              </a:ext>
            </a:extLst>
          </p:cNvPr>
          <p:cNvSpPr>
            <a:spLocks noGrp="1"/>
          </p:cNvSpPr>
          <p:nvPr>
            <p:ph type="ctrTitle"/>
          </p:nvPr>
        </p:nvSpPr>
        <p:spPr/>
        <p:txBody>
          <a:bodyPr/>
          <a:lstStyle/>
          <a:p>
            <a:r>
              <a:rPr lang="en-US" dirty="0">
                <a:latin typeface="Verdana"/>
                <a:ea typeface="Verdana"/>
                <a:cs typeface="Verdana"/>
              </a:rPr>
              <a:t>SCP – Azure Sentinel Integration</a:t>
            </a:r>
            <a:endParaRPr lang="en-US" dirty="0"/>
          </a:p>
        </p:txBody>
      </p:sp>
      <p:sp>
        <p:nvSpPr>
          <p:cNvPr id="8" name="Text Placeholder 7">
            <a:extLst>
              <a:ext uri="{FF2B5EF4-FFF2-40B4-BE49-F238E27FC236}">
                <a16:creationId xmlns:a16="http://schemas.microsoft.com/office/drawing/2014/main" id="{A9A2E420-037F-0446-A1E7-9C758BB99D41}"/>
              </a:ext>
            </a:extLst>
          </p:cNvPr>
          <p:cNvSpPr>
            <a:spLocks noGrp="1"/>
          </p:cNvSpPr>
          <p:nvPr>
            <p:ph type="body" sz="quarter" idx="25"/>
          </p:nvPr>
        </p:nvSpPr>
        <p:spPr/>
        <p:txBody>
          <a:bodyPr vert="horz" lIns="91440" tIns="45720" rIns="91440" bIns="45720" rtlCol="0" anchor="t">
            <a:normAutofit/>
          </a:bodyPr>
          <a:lstStyle/>
          <a:p>
            <a:r>
              <a:rPr lang="en-US" dirty="0"/>
              <a:t>Siew Boon Siong - illumio PS</a:t>
            </a:r>
          </a:p>
        </p:txBody>
      </p:sp>
      <p:sp>
        <p:nvSpPr>
          <p:cNvPr id="4" name="Text Placeholder 7">
            <a:extLst>
              <a:ext uri="{FF2B5EF4-FFF2-40B4-BE49-F238E27FC236}">
                <a16:creationId xmlns:a16="http://schemas.microsoft.com/office/drawing/2014/main" id="{E04F93A5-A215-354D-BF71-F9E1C8070F6F}"/>
              </a:ext>
            </a:extLst>
          </p:cNvPr>
          <p:cNvSpPr txBox="1">
            <a:spLocks/>
          </p:cNvSpPr>
          <p:nvPr/>
        </p:nvSpPr>
        <p:spPr>
          <a:xfrm>
            <a:off x="801350" y="3295450"/>
            <a:ext cx="5657993" cy="567342"/>
          </a:xfrm>
          <a:prstGeom prst="rect">
            <a:avLst/>
          </a:prstGeom>
        </p:spPr>
        <p:txBody>
          <a:bodyPr vert="horz" lIns="91440" tIns="45720" rIns="91440" bIns="45720" rtlCol="0" anchor="t">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Azure Logic Apps – version 2</a:t>
            </a:r>
          </a:p>
        </p:txBody>
      </p:sp>
    </p:spTree>
    <p:extLst>
      <p:ext uri="{BB962C8B-B14F-4D97-AF65-F5344CB8AC3E}">
        <p14:creationId xmlns:p14="http://schemas.microsoft.com/office/powerpoint/2010/main" val="4041785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706131" y="2115836"/>
            <a:ext cx="5254641"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Select “New Line” as delimiter</a:t>
            </a:r>
          </a:p>
        </p:txBody>
      </p:sp>
      <p:pic>
        <p:nvPicPr>
          <p:cNvPr id="10" name="Picture 9">
            <a:extLst>
              <a:ext uri="{FF2B5EF4-FFF2-40B4-BE49-F238E27FC236}">
                <a16:creationId xmlns:a16="http://schemas.microsoft.com/office/drawing/2014/main" id="{44383146-8800-7843-B7C6-09426032360E}"/>
              </a:ext>
            </a:extLst>
          </p:cNvPr>
          <p:cNvPicPr>
            <a:picLocks noChangeAspect="1"/>
          </p:cNvPicPr>
          <p:nvPr/>
        </p:nvPicPr>
        <p:blipFill>
          <a:blip r:embed="rId2"/>
          <a:stretch>
            <a:fillRect/>
          </a:stretch>
        </p:blipFill>
        <p:spPr>
          <a:xfrm>
            <a:off x="420757" y="1085822"/>
            <a:ext cx="6285374" cy="2871313"/>
          </a:xfrm>
          <a:prstGeom prst="rect">
            <a:avLst/>
          </a:prstGeom>
        </p:spPr>
      </p:pic>
      <p:sp>
        <p:nvSpPr>
          <p:cNvPr id="12" name="Rounded Rectangle 11">
            <a:extLst>
              <a:ext uri="{FF2B5EF4-FFF2-40B4-BE49-F238E27FC236}">
                <a16:creationId xmlns:a16="http://schemas.microsoft.com/office/drawing/2014/main" id="{30E32BDF-4FAB-214D-9ADA-9EBB45C35DB1}"/>
              </a:ext>
            </a:extLst>
          </p:cNvPr>
          <p:cNvSpPr/>
          <p:nvPr/>
        </p:nvSpPr>
        <p:spPr>
          <a:xfrm>
            <a:off x="6800724" y="4560862"/>
            <a:ext cx="5254641" cy="3005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Set the collection paths as /var/log/</a:t>
            </a:r>
            <a:r>
              <a:rPr lang="en-US" sz="1600" dirty="0" err="1">
                <a:solidFill>
                  <a:schemeClr val="tx1"/>
                </a:solidFill>
              </a:rPr>
              <a:t>illumio_events_data.json</a:t>
            </a:r>
            <a:r>
              <a:rPr lang="en-US" sz="1600" dirty="0">
                <a:solidFill>
                  <a:schemeClr val="tx1"/>
                </a:solidFill>
              </a:rPr>
              <a:t>. This is where the collection path on </a:t>
            </a:r>
            <a:r>
              <a:rPr lang="en-US" sz="1600" dirty="0" err="1">
                <a:solidFill>
                  <a:schemeClr val="tx1"/>
                </a:solidFill>
              </a:rPr>
              <a:t>logstash</a:t>
            </a:r>
            <a:r>
              <a:rPr lang="en-US" sz="1600" dirty="0">
                <a:solidFill>
                  <a:schemeClr val="tx1"/>
                </a:solidFill>
              </a:rPr>
              <a:t> workload.</a:t>
            </a:r>
          </a:p>
        </p:txBody>
      </p:sp>
      <p:pic>
        <p:nvPicPr>
          <p:cNvPr id="3" name="Picture 2">
            <a:extLst>
              <a:ext uri="{FF2B5EF4-FFF2-40B4-BE49-F238E27FC236}">
                <a16:creationId xmlns:a16="http://schemas.microsoft.com/office/drawing/2014/main" id="{D374DB49-4736-A74A-9636-0B0AB75DCB11}"/>
              </a:ext>
            </a:extLst>
          </p:cNvPr>
          <p:cNvPicPr>
            <a:picLocks noChangeAspect="1"/>
          </p:cNvPicPr>
          <p:nvPr/>
        </p:nvPicPr>
        <p:blipFill>
          <a:blip r:embed="rId3"/>
          <a:stretch>
            <a:fillRect/>
          </a:stretch>
        </p:blipFill>
        <p:spPr>
          <a:xfrm>
            <a:off x="420757" y="4711133"/>
            <a:ext cx="6379967" cy="946874"/>
          </a:xfrm>
          <a:prstGeom prst="rect">
            <a:avLst/>
          </a:prstGeom>
        </p:spPr>
      </p:pic>
    </p:spTree>
    <p:extLst>
      <p:ext uri="{BB962C8B-B14F-4D97-AF65-F5344CB8AC3E}">
        <p14:creationId xmlns:p14="http://schemas.microsoft.com/office/powerpoint/2010/main" val="2896949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 (Cont.)</a:t>
            </a:r>
          </a:p>
        </p:txBody>
      </p:sp>
      <p:pic>
        <p:nvPicPr>
          <p:cNvPr id="3" name="Picture 2">
            <a:extLst>
              <a:ext uri="{FF2B5EF4-FFF2-40B4-BE49-F238E27FC236}">
                <a16:creationId xmlns:a16="http://schemas.microsoft.com/office/drawing/2014/main" id="{28D3DEA6-F6F7-DF4A-B31B-BC09F8BC9D3F}"/>
              </a:ext>
            </a:extLst>
          </p:cNvPr>
          <p:cNvPicPr>
            <a:picLocks noChangeAspect="1"/>
          </p:cNvPicPr>
          <p:nvPr/>
        </p:nvPicPr>
        <p:blipFill>
          <a:blip r:embed="rId2"/>
          <a:stretch>
            <a:fillRect/>
          </a:stretch>
        </p:blipFill>
        <p:spPr>
          <a:xfrm>
            <a:off x="1203654" y="1526628"/>
            <a:ext cx="9385300" cy="3657600"/>
          </a:xfrm>
          <a:prstGeom prst="rect">
            <a:avLst/>
          </a:prstGeom>
        </p:spPr>
      </p:pic>
    </p:spTree>
    <p:extLst>
      <p:ext uri="{BB962C8B-B14F-4D97-AF65-F5344CB8AC3E}">
        <p14:creationId xmlns:p14="http://schemas.microsoft.com/office/powerpoint/2010/main" val="1531719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Custom Log – Traffic Data</a:t>
            </a:r>
            <a:endParaRPr lang="en-CA" sz="3200" b="0" dirty="0">
              <a:solidFill>
                <a:schemeClr val="accent2"/>
              </a:solidFill>
              <a:latin typeface="+mn-lt"/>
            </a:endParaRPr>
          </a:p>
        </p:txBody>
      </p:sp>
    </p:spTree>
    <p:extLst>
      <p:ext uri="{BB962C8B-B14F-4D97-AF65-F5344CB8AC3E}">
        <p14:creationId xmlns:p14="http://schemas.microsoft.com/office/powerpoint/2010/main" val="4220944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a:t>
            </a:r>
          </a:p>
        </p:txBody>
      </p:sp>
      <p:pic>
        <p:nvPicPr>
          <p:cNvPr id="5" name="Picture 4">
            <a:extLst>
              <a:ext uri="{FF2B5EF4-FFF2-40B4-BE49-F238E27FC236}">
                <a16:creationId xmlns:a16="http://schemas.microsoft.com/office/drawing/2014/main" id="{A9C8C370-C846-3444-A7B4-65ABD8B42E9D}"/>
              </a:ext>
            </a:extLst>
          </p:cNvPr>
          <p:cNvPicPr>
            <a:picLocks noChangeAspect="1"/>
          </p:cNvPicPr>
          <p:nvPr/>
        </p:nvPicPr>
        <p:blipFill>
          <a:blip r:embed="rId2"/>
          <a:stretch>
            <a:fillRect/>
          </a:stretch>
        </p:blipFill>
        <p:spPr>
          <a:xfrm>
            <a:off x="634596" y="1009308"/>
            <a:ext cx="3895363" cy="4223394"/>
          </a:xfrm>
          <a:prstGeom prst="rect">
            <a:avLst/>
          </a:prstGeom>
        </p:spPr>
      </p:pic>
      <p:sp>
        <p:nvSpPr>
          <p:cNvPr id="6" name="Rounded Rectangle 5">
            <a:extLst>
              <a:ext uri="{FF2B5EF4-FFF2-40B4-BE49-F238E27FC236}">
                <a16:creationId xmlns:a16="http://schemas.microsoft.com/office/drawing/2014/main" id="{1F6520A8-DAE1-374E-9F82-58B53FBD937C}"/>
              </a:ext>
            </a:extLst>
          </p:cNvPr>
          <p:cNvSpPr/>
          <p:nvPr/>
        </p:nvSpPr>
        <p:spPr>
          <a:xfrm>
            <a:off x="5065799" y="1085822"/>
            <a:ext cx="6285373"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custom logs table.</a:t>
            </a:r>
          </a:p>
          <a:p>
            <a:endParaRPr lang="en-US" sz="1600" dirty="0">
              <a:solidFill>
                <a:schemeClr val="tx1"/>
              </a:solidFill>
            </a:endParaRPr>
          </a:p>
          <a:p>
            <a:r>
              <a:rPr lang="en-US" sz="1600" dirty="0">
                <a:solidFill>
                  <a:schemeClr val="tx1"/>
                </a:solidFill>
              </a:rPr>
              <a:t>Save the sample logs as named: “</a:t>
            </a:r>
            <a:r>
              <a:rPr lang="en-US" sz="1600" dirty="0" err="1">
                <a:solidFill>
                  <a:schemeClr val="tx1"/>
                </a:solidFill>
              </a:rPr>
              <a:t>illumio_traffic_data.csv</a:t>
            </a:r>
            <a:r>
              <a:rPr lang="en-US" sz="1600" dirty="0">
                <a:solidFill>
                  <a:schemeClr val="tx1"/>
                </a:solidFill>
              </a:rPr>
              <a:t>” for initial parsing purpose:</a:t>
            </a:r>
          </a:p>
        </p:txBody>
      </p:sp>
      <p:sp>
        <p:nvSpPr>
          <p:cNvPr id="7" name="TextBox 6">
            <a:extLst>
              <a:ext uri="{FF2B5EF4-FFF2-40B4-BE49-F238E27FC236}">
                <a16:creationId xmlns:a16="http://schemas.microsoft.com/office/drawing/2014/main" id="{DB967E1F-81B1-0846-9523-400EE992A03D}"/>
              </a:ext>
            </a:extLst>
          </p:cNvPr>
          <p:cNvSpPr txBox="1"/>
          <p:nvPr/>
        </p:nvSpPr>
        <p:spPr>
          <a:xfrm>
            <a:off x="5171089" y="2327285"/>
            <a:ext cx="6941567" cy="2400657"/>
          </a:xfrm>
          <a:prstGeom prst="rect">
            <a:avLst/>
          </a:prstGeom>
          <a:noFill/>
        </p:spPr>
        <p:txBody>
          <a:bodyPr wrap="square" rtlCol="0">
            <a:spAutoFit/>
          </a:bodyPr>
          <a:lstStyle/>
          <a:p>
            <a:r>
              <a:rPr lang="en-MY" sz="1000" dirty="0"/>
              <a:t>Consumer </a:t>
            </a:r>
            <a:r>
              <a:rPr lang="en-MY" sz="1000" dirty="0" err="1"/>
              <a:t>IP,Consumer</a:t>
            </a:r>
            <a:r>
              <a:rPr lang="en-MY" sz="1000" dirty="0"/>
              <a:t> </a:t>
            </a:r>
            <a:r>
              <a:rPr lang="en-MY" sz="1000" dirty="0" err="1"/>
              <a:t>IPList,Consumer</a:t>
            </a:r>
            <a:r>
              <a:rPr lang="en-MY" sz="1000" dirty="0"/>
              <a:t> </a:t>
            </a:r>
            <a:r>
              <a:rPr lang="en-MY" sz="1000" dirty="0" err="1"/>
              <a:t>Name,Consumer</a:t>
            </a:r>
            <a:r>
              <a:rPr lang="en-MY" sz="1000" dirty="0"/>
              <a:t> </a:t>
            </a:r>
            <a:r>
              <a:rPr lang="en-MY" sz="1000" dirty="0" err="1"/>
              <a:t>Hostname,Consumer</a:t>
            </a:r>
            <a:r>
              <a:rPr lang="en-MY" sz="1000" dirty="0"/>
              <a:t> </a:t>
            </a:r>
            <a:r>
              <a:rPr lang="en-MY" sz="1000" dirty="0" err="1"/>
              <a:t>Managed,Consumer</a:t>
            </a:r>
            <a:r>
              <a:rPr lang="en-MY" sz="1000" dirty="0"/>
              <a:t> Enforcement </a:t>
            </a:r>
            <a:r>
              <a:rPr lang="en-MY" sz="1000" dirty="0" err="1"/>
              <a:t>Mode,Consumer</a:t>
            </a:r>
            <a:r>
              <a:rPr lang="en-MY" sz="1000" dirty="0"/>
              <a:t> </a:t>
            </a:r>
            <a:r>
              <a:rPr lang="en-MY" sz="1000" dirty="0" err="1"/>
              <a:t>Role,Consumer</a:t>
            </a:r>
            <a:r>
              <a:rPr lang="en-MY" sz="1000" dirty="0"/>
              <a:t> </a:t>
            </a:r>
            <a:r>
              <a:rPr lang="en-MY" sz="1000" dirty="0" err="1"/>
              <a:t>App,Consumer</a:t>
            </a:r>
            <a:r>
              <a:rPr lang="en-MY" sz="1000" dirty="0"/>
              <a:t> </a:t>
            </a:r>
            <a:r>
              <a:rPr lang="en-MY" sz="1000" dirty="0" err="1"/>
              <a:t>Env,Consumer</a:t>
            </a:r>
            <a:r>
              <a:rPr lang="en-MY" sz="1000" dirty="0"/>
              <a:t> </a:t>
            </a:r>
            <a:r>
              <a:rPr lang="en-MY" sz="1000" dirty="0" err="1"/>
              <a:t>Loc,Consuming</a:t>
            </a:r>
            <a:r>
              <a:rPr lang="en-MY" sz="1000" dirty="0"/>
              <a:t> </a:t>
            </a:r>
            <a:r>
              <a:rPr lang="en-MY" sz="1000" dirty="0" err="1"/>
              <a:t>Process,Consuming</a:t>
            </a:r>
            <a:r>
              <a:rPr lang="en-MY" sz="1000" dirty="0"/>
              <a:t> </a:t>
            </a:r>
            <a:r>
              <a:rPr lang="en-MY" sz="1000" dirty="0" err="1"/>
              <a:t>Service,Consuming</a:t>
            </a:r>
            <a:r>
              <a:rPr lang="en-MY" sz="1000" dirty="0"/>
              <a:t> </a:t>
            </a:r>
            <a:r>
              <a:rPr lang="en-MY" sz="1000" dirty="0" err="1"/>
              <a:t>Username,Provider</a:t>
            </a:r>
            <a:r>
              <a:rPr lang="en-MY" sz="1000" dirty="0"/>
              <a:t> </a:t>
            </a:r>
            <a:r>
              <a:rPr lang="en-MY" sz="1000" dirty="0" err="1"/>
              <a:t>IP,Provider</a:t>
            </a:r>
            <a:r>
              <a:rPr lang="en-MY" sz="1000" dirty="0"/>
              <a:t> </a:t>
            </a:r>
            <a:r>
              <a:rPr lang="en-MY" sz="1000" dirty="0" err="1"/>
              <a:t>IPList,Provider</a:t>
            </a:r>
            <a:r>
              <a:rPr lang="en-MY" sz="1000" dirty="0"/>
              <a:t> </a:t>
            </a:r>
            <a:r>
              <a:rPr lang="en-MY" sz="1000" dirty="0" err="1"/>
              <a:t>Name,Provider</a:t>
            </a:r>
            <a:r>
              <a:rPr lang="en-MY" sz="1000" dirty="0"/>
              <a:t> </a:t>
            </a:r>
            <a:r>
              <a:rPr lang="en-MY" sz="1000" dirty="0" err="1"/>
              <a:t>Hostname,Provider</a:t>
            </a:r>
            <a:r>
              <a:rPr lang="en-MY" sz="1000" dirty="0"/>
              <a:t> </a:t>
            </a:r>
            <a:r>
              <a:rPr lang="en-MY" sz="1000" dirty="0" err="1"/>
              <a:t>Managed,Provider</a:t>
            </a:r>
            <a:r>
              <a:rPr lang="en-MY" sz="1000" dirty="0"/>
              <a:t> Enforcement </a:t>
            </a:r>
            <a:r>
              <a:rPr lang="en-MY" sz="1000" dirty="0" err="1"/>
              <a:t>Mode,Provider</a:t>
            </a:r>
            <a:r>
              <a:rPr lang="en-MY" sz="1000" dirty="0"/>
              <a:t> </a:t>
            </a:r>
            <a:r>
              <a:rPr lang="en-MY" sz="1000" dirty="0" err="1"/>
              <a:t>Role,Provider</a:t>
            </a:r>
            <a:r>
              <a:rPr lang="en-MY" sz="1000" dirty="0"/>
              <a:t> </a:t>
            </a:r>
            <a:r>
              <a:rPr lang="en-MY" sz="1000" dirty="0" err="1"/>
              <a:t>App,Provider</a:t>
            </a:r>
            <a:r>
              <a:rPr lang="en-MY" sz="1000" dirty="0"/>
              <a:t> </a:t>
            </a:r>
            <a:r>
              <a:rPr lang="en-MY" sz="1000" dirty="0" err="1"/>
              <a:t>Env,Provider</a:t>
            </a:r>
            <a:r>
              <a:rPr lang="en-MY" sz="1000" dirty="0"/>
              <a:t> </a:t>
            </a:r>
            <a:r>
              <a:rPr lang="en-MY" sz="1000" dirty="0" err="1"/>
              <a:t>Loc,Provider</a:t>
            </a:r>
            <a:r>
              <a:rPr lang="en-MY" sz="1000" dirty="0"/>
              <a:t> </a:t>
            </a:r>
            <a:r>
              <a:rPr lang="en-MY" sz="1000" dirty="0" err="1"/>
              <a:t>FQDN,Transmission,Port,Protocol,Providing</a:t>
            </a:r>
            <a:r>
              <a:rPr lang="en-MY" sz="1000" dirty="0"/>
              <a:t> </a:t>
            </a:r>
            <a:r>
              <a:rPr lang="en-MY" sz="1000" dirty="0" err="1"/>
              <a:t>Process,Providing</a:t>
            </a:r>
            <a:r>
              <a:rPr lang="en-MY" sz="1000" dirty="0"/>
              <a:t> </a:t>
            </a:r>
            <a:r>
              <a:rPr lang="en-MY" sz="1000" dirty="0" err="1"/>
              <a:t>Service,Providing</a:t>
            </a:r>
            <a:r>
              <a:rPr lang="en-MY" sz="1000" dirty="0"/>
              <a:t> </a:t>
            </a:r>
            <a:r>
              <a:rPr lang="en-MY" sz="1000" dirty="0" err="1"/>
              <a:t>Username,Num</a:t>
            </a:r>
            <a:r>
              <a:rPr lang="en-MY" sz="1000" dirty="0"/>
              <a:t> </a:t>
            </a:r>
            <a:r>
              <a:rPr lang="en-MY" sz="1000" dirty="0" err="1"/>
              <a:t>Flows,Connection</a:t>
            </a:r>
            <a:r>
              <a:rPr lang="en-MY" sz="1000" dirty="0"/>
              <a:t> </a:t>
            </a:r>
            <a:r>
              <a:rPr lang="en-MY" sz="1000" dirty="0" err="1"/>
              <a:t>State,Reported</a:t>
            </a:r>
            <a:r>
              <a:rPr lang="en-MY" sz="1000" dirty="0"/>
              <a:t> Policy </a:t>
            </a:r>
            <a:r>
              <a:rPr lang="en-MY" sz="1000" dirty="0" err="1"/>
              <a:t>Decision,Reported</a:t>
            </a:r>
            <a:r>
              <a:rPr lang="en-MY" sz="1000" dirty="0"/>
              <a:t> </a:t>
            </a:r>
            <a:r>
              <a:rPr lang="en-MY" sz="1000" dirty="0" err="1"/>
              <a:t>by,First</a:t>
            </a:r>
            <a:r>
              <a:rPr lang="en-MY" sz="1000" dirty="0"/>
              <a:t> </a:t>
            </a:r>
            <a:r>
              <a:rPr lang="en-MY" sz="1000" dirty="0" err="1"/>
              <a:t>Detected,Last</a:t>
            </a:r>
            <a:r>
              <a:rPr lang="en-MY" sz="1000" dirty="0"/>
              <a:t> </a:t>
            </a:r>
            <a:r>
              <a:rPr lang="en-MY" sz="1000" dirty="0" err="1"/>
              <a:t>Detected,Network,Boundary</a:t>
            </a:r>
            <a:endParaRPr lang="en-MY" sz="1000" dirty="0"/>
          </a:p>
          <a:p>
            <a:r>
              <a:rPr lang="en-MY" sz="1000" dirty="0"/>
              <a:t>10.6.81.155,IPL-Albury; IPL-</a:t>
            </a:r>
            <a:r>
              <a:rPr lang="en-MY" sz="1000" dirty="0" err="1"/>
              <a:t>Teltra</a:t>
            </a:r>
            <a:r>
              <a:rPr lang="en-MY" sz="1000" dirty="0"/>
              <a:t>; IPL-RFC1918; IPL-M1 Data Centre,,,,,,,,,,,,10.27.35.61,,,PDCAD03,TRUE,visibility_only,R-DOMAIN-CONTROLLER,A-DOMAIN-CONTROLLER,E-PROD,L-DCA,,Unicast,53,UDP,dns.exe,,NT AUTHORITY\\SYSTEM,1464,Timed Out,Allowed,Provider,2022-06-01T06:56:10Z,2022-06-01T23:55:28Z,Private,</a:t>
            </a:r>
          </a:p>
          <a:p>
            <a:r>
              <a:rPr lang="en-MY" sz="1000" dirty="0"/>
              <a:t>10.6.198.9,IPL-RFC1918; IPL-M1 Data Centre,,,,,,,,,,,,10.5.14.61,,,wsprdaddd03,TRUE,visibility_only,,,,,,Unicast,53,UDP,dns.exe,,NT AUTHORITY\\SYSTEM,259,Active,Potentially Blocked,Provider,2022-06-01T09:43:28Z,2022-06-01T23:58:19Z,Private,</a:t>
            </a:r>
          </a:p>
        </p:txBody>
      </p:sp>
      <p:sp>
        <p:nvSpPr>
          <p:cNvPr id="9" name="Rounded Rectangle 8">
            <a:extLst>
              <a:ext uri="{FF2B5EF4-FFF2-40B4-BE49-F238E27FC236}">
                <a16:creationId xmlns:a16="http://schemas.microsoft.com/office/drawing/2014/main" id="{F42F02DF-F36E-6F47-AB19-4D870E617598}"/>
              </a:ext>
            </a:extLst>
          </p:cNvPr>
          <p:cNvSpPr/>
          <p:nvPr/>
        </p:nvSpPr>
        <p:spPr>
          <a:xfrm>
            <a:off x="5171089" y="4735579"/>
            <a:ext cx="6285373" cy="5275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tx1"/>
                </a:solidFill>
              </a:rPr>
              <a:t>Upload:</a:t>
            </a:r>
          </a:p>
        </p:txBody>
      </p:sp>
      <p:pic>
        <p:nvPicPr>
          <p:cNvPr id="11" name="Picture 10">
            <a:extLst>
              <a:ext uri="{FF2B5EF4-FFF2-40B4-BE49-F238E27FC236}">
                <a16:creationId xmlns:a16="http://schemas.microsoft.com/office/drawing/2014/main" id="{76EA83D3-15E9-7448-B380-4D994BB2CDE3}"/>
              </a:ext>
            </a:extLst>
          </p:cNvPr>
          <p:cNvPicPr>
            <a:picLocks noChangeAspect="1"/>
          </p:cNvPicPr>
          <p:nvPr/>
        </p:nvPicPr>
        <p:blipFill>
          <a:blip r:embed="rId3"/>
          <a:stretch>
            <a:fillRect/>
          </a:stretch>
        </p:blipFill>
        <p:spPr>
          <a:xfrm>
            <a:off x="5171089" y="5151504"/>
            <a:ext cx="6474651" cy="1241347"/>
          </a:xfrm>
          <a:prstGeom prst="rect">
            <a:avLst/>
          </a:prstGeom>
        </p:spPr>
      </p:pic>
    </p:spTree>
    <p:extLst>
      <p:ext uri="{BB962C8B-B14F-4D97-AF65-F5344CB8AC3E}">
        <p14:creationId xmlns:p14="http://schemas.microsoft.com/office/powerpoint/2010/main" val="220776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706131" y="2115836"/>
            <a:ext cx="5254641"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Select “New Line” as delimiter</a:t>
            </a:r>
          </a:p>
        </p:txBody>
      </p:sp>
      <p:sp>
        <p:nvSpPr>
          <p:cNvPr id="12" name="Rounded Rectangle 11">
            <a:extLst>
              <a:ext uri="{FF2B5EF4-FFF2-40B4-BE49-F238E27FC236}">
                <a16:creationId xmlns:a16="http://schemas.microsoft.com/office/drawing/2014/main" id="{30E32BDF-4FAB-214D-9ADA-9EBB45C35DB1}"/>
              </a:ext>
            </a:extLst>
          </p:cNvPr>
          <p:cNvSpPr/>
          <p:nvPr/>
        </p:nvSpPr>
        <p:spPr>
          <a:xfrm>
            <a:off x="6800724" y="4560862"/>
            <a:ext cx="5254641" cy="3005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Set the collection paths as /var/log/</a:t>
            </a:r>
            <a:r>
              <a:rPr lang="en-US" sz="1600" dirty="0" err="1">
                <a:solidFill>
                  <a:schemeClr val="tx1"/>
                </a:solidFill>
              </a:rPr>
              <a:t>illumio_events_data.json</a:t>
            </a:r>
            <a:r>
              <a:rPr lang="en-US" sz="1600" dirty="0">
                <a:solidFill>
                  <a:schemeClr val="tx1"/>
                </a:solidFill>
              </a:rPr>
              <a:t>. This is where the collection path on </a:t>
            </a:r>
            <a:r>
              <a:rPr lang="en-US" sz="1600" dirty="0" err="1">
                <a:solidFill>
                  <a:schemeClr val="tx1"/>
                </a:solidFill>
              </a:rPr>
              <a:t>logstash</a:t>
            </a:r>
            <a:r>
              <a:rPr lang="en-US" sz="1600" dirty="0">
                <a:solidFill>
                  <a:schemeClr val="tx1"/>
                </a:solidFill>
              </a:rPr>
              <a:t> workload.</a:t>
            </a:r>
          </a:p>
        </p:txBody>
      </p:sp>
      <p:pic>
        <p:nvPicPr>
          <p:cNvPr id="3" name="Picture 2">
            <a:extLst>
              <a:ext uri="{FF2B5EF4-FFF2-40B4-BE49-F238E27FC236}">
                <a16:creationId xmlns:a16="http://schemas.microsoft.com/office/drawing/2014/main" id="{D374DB49-4736-A74A-9636-0B0AB75DCB11}"/>
              </a:ext>
            </a:extLst>
          </p:cNvPr>
          <p:cNvPicPr>
            <a:picLocks noChangeAspect="1"/>
          </p:cNvPicPr>
          <p:nvPr/>
        </p:nvPicPr>
        <p:blipFill>
          <a:blip r:embed="rId2"/>
          <a:stretch>
            <a:fillRect/>
          </a:stretch>
        </p:blipFill>
        <p:spPr>
          <a:xfrm>
            <a:off x="420757" y="4711133"/>
            <a:ext cx="6379967" cy="946874"/>
          </a:xfrm>
          <a:prstGeom prst="rect">
            <a:avLst/>
          </a:prstGeom>
        </p:spPr>
      </p:pic>
      <p:pic>
        <p:nvPicPr>
          <p:cNvPr id="4" name="Picture 3">
            <a:extLst>
              <a:ext uri="{FF2B5EF4-FFF2-40B4-BE49-F238E27FC236}">
                <a16:creationId xmlns:a16="http://schemas.microsoft.com/office/drawing/2014/main" id="{A90B9DA4-E30E-4747-A223-09780B5B5B6D}"/>
              </a:ext>
            </a:extLst>
          </p:cNvPr>
          <p:cNvPicPr>
            <a:picLocks noChangeAspect="1"/>
          </p:cNvPicPr>
          <p:nvPr/>
        </p:nvPicPr>
        <p:blipFill>
          <a:blip r:embed="rId3"/>
          <a:stretch>
            <a:fillRect/>
          </a:stretch>
        </p:blipFill>
        <p:spPr>
          <a:xfrm>
            <a:off x="407036" y="1269310"/>
            <a:ext cx="6393688" cy="3121258"/>
          </a:xfrm>
          <a:prstGeom prst="rect">
            <a:avLst/>
          </a:prstGeom>
        </p:spPr>
      </p:pic>
    </p:spTree>
    <p:extLst>
      <p:ext uri="{BB962C8B-B14F-4D97-AF65-F5344CB8AC3E}">
        <p14:creationId xmlns:p14="http://schemas.microsoft.com/office/powerpoint/2010/main" val="1780247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 (Cont.)</a:t>
            </a:r>
          </a:p>
        </p:txBody>
      </p:sp>
      <p:pic>
        <p:nvPicPr>
          <p:cNvPr id="4" name="Picture 3">
            <a:extLst>
              <a:ext uri="{FF2B5EF4-FFF2-40B4-BE49-F238E27FC236}">
                <a16:creationId xmlns:a16="http://schemas.microsoft.com/office/drawing/2014/main" id="{5FD00DF6-250E-F649-9A0D-B5DD7F76E9ED}"/>
              </a:ext>
            </a:extLst>
          </p:cNvPr>
          <p:cNvPicPr>
            <a:picLocks noChangeAspect="1"/>
          </p:cNvPicPr>
          <p:nvPr/>
        </p:nvPicPr>
        <p:blipFill>
          <a:blip r:embed="rId2"/>
          <a:stretch>
            <a:fillRect/>
          </a:stretch>
        </p:blipFill>
        <p:spPr>
          <a:xfrm>
            <a:off x="1517650" y="1562369"/>
            <a:ext cx="9156700" cy="3327400"/>
          </a:xfrm>
          <a:prstGeom prst="rect">
            <a:avLst/>
          </a:prstGeom>
        </p:spPr>
      </p:pic>
    </p:spTree>
    <p:extLst>
      <p:ext uri="{BB962C8B-B14F-4D97-AF65-F5344CB8AC3E}">
        <p14:creationId xmlns:p14="http://schemas.microsoft.com/office/powerpoint/2010/main" val="4117564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Azure Logic Apps</a:t>
            </a:r>
            <a:endParaRPr lang="en-CA" sz="3200" b="0" dirty="0">
              <a:solidFill>
                <a:schemeClr val="accent2"/>
              </a:solidFill>
              <a:latin typeface="+mn-lt"/>
            </a:endParaRPr>
          </a:p>
        </p:txBody>
      </p:sp>
    </p:spTree>
    <p:extLst>
      <p:ext uri="{BB962C8B-B14F-4D97-AF65-F5344CB8AC3E}">
        <p14:creationId xmlns:p14="http://schemas.microsoft.com/office/powerpoint/2010/main" val="3464239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Go to:</a:t>
            </a:r>
          </a:p>
          <a:p>
            <a:endParaRPr lang="en-US" sz="1600" dirty="0">
              <a:solidFill>
                <a:schemeClr val="tx1"/>
              </a:solidFill>
            </a:endParaRPr>
          </a:p>
          <a:p>
            <a:r>
              <a:rPr lang="en-US" sz="1600" dirty="0">
                <a:solidFill>
                  <a:schemeClr val="tx1"/>
                </a:solidFill>
              </a:rPr>
              <a:t>Azure Sentinel &gt; Configuration &gt; Automation</a:t>
            </a:r>
          </a:p>
          <a:p>
            <a:endParaRPr lang="en-US" sz="1600" dirty="0">
              <a:solidFill>
                <a:schemeClr val="tx1"/>
              </a:solidFill>
            </a:endParaRPr>
          </a:p>
          <a:p>
            <a:r>
              <a:rPr lang="en-US" sz="1600" dirty="0">
                <a:solidFill>
                  <a:schemeClr val="tx1"/>
                </a:solidFill>
              </a:rPr>
              <a:t>Then, Create &gt; Blank playbook</a:t>
            </a:r>
          </a:p>
        </p:txBody>
      </p:sp>
      <p:pic>
        <p:nvPicPr>
          <p:cNvPr id="3" name="Picture 2">
            <a:extLst>
              <a:ext uri="{FF2B5EF4-FFF2-40B4-BE49-F238E27FC236}">
                <a16:creationId xmlns:a16="http://schemas.microsoft.com/office/drawing/2014/main" id="{7DDF8B11-6E05-0301-7B45-2C6129339A79}"/>
              </a:ext>
            </a:extLst>
          </p:cNvPr>
          <p:cNvPicPr>
            <a:picLocks noChangeAspect="1"/>
          </p:cNvPicPr>
          <p:nvPr/>
        </p:nvPicPr>
        <p:blipFill>
          <a:blip r:embed="rId2"/>
          <a:stretch>
            <a:fillRect/>
          </a:stretch>
        </p:blipFill>
        <p:spPr>
          <a:xfrm>
            <a:off x="6480125" y="166908"/>
            <a:ext cx="3764007" cy="6274676"/>
          </a:xfrm>
          <a:prstGeom prst="rect">
            <a:avLst/>
          </a:prstGeom>
        </p:spPr>
      </p:pic>
    </p:spTree>
    <p:extLst>
      <p:ext uri="{BB962C8B-B14F-4D97-AF65-F5344CB8AC3E}">
        <p14:creationId xmlns:p14="http://schemas.microsoft.com/office/powerpoint/2010/main" val="982401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F8703F-6B61-E787-1FE1-DB07737A5030}"/>
              </a:ext>
            </a:extLst>
          </p:cNvPr>
          <p:cNvPicPr>
            <a:picLocks noChangeAspect="1"/>
          </p:cNvPicPr>
          <p:nvPr/>
        </p:nvPicPr>
        <p:blipFill>
          <a:blip r:embed="rId2"/>
          <a:stretch>
            <a:fillRect/>
          </a:stretch>
        </p:blipFill>
        <p:spPr>
          <a:xfrm>
            <a:off x="5678557" y="451945"/>
            <a:ext cx="5922019" cy="5754414"/>
          </a:xfrm>
          <a:prstGeom prst="rect">
            <a:avLst/>
          </a:prstGeom>
        </p:spPr>
      </p:pic>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4529615"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pPr marL="285750" indent="-285750">
              <a:buFontTx/>
              <a:buChar char="-"/>
            </a:pPr>
            <a:r>
              <a:rPr lang="en-US" sz="1600" dirty="0">
                <a:solidFill>
                  <a:schemeClr val="tx1"/>
                </a:solidFill>
              </a:rPr>
              <a:t>Choose your resource group</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Give the app a name. </a:t>
            </a:r>
          </a:p>
          <a:p>
            <a:r>
              <a:rPr lang="en-US" sz="1600" dirty="0" err="1">
                <a:solidFill>
                  <a:schemeClr val="tx1"/>
                </a:solidFill>
              </a:rPr>
              <a:t>Eg</a:t>
            </a:r>
            <a:r>
              <a:rPr lang="en-US" sz="1600" dirty="0">
                <a:solidFill>
                  <a:schemeClr val="tx1"/>
                </a:solidFill>
              </a:rPr>
              <a:t>: “illumio-system-event”</a:t>
            </a:r>
          </a:p>
          <a:p>
            <a:r>
              <a:rPr lang="en-US" sz="1600" dirty="0" err="1">
                <a:solidFill>
                  <a:schemeClr val="tx1"/>
                </a:solidFill>
              </a:rPr>
              <a:t>Eg</a:t>
            </a:r>
            <a:r>
              <a:rPr lang="en-US" sz="1600" dirty="0">
                <a:solidFill>
                  <a:schemeClr val="tx1"/>
                </a:solidFill>
              </a:rPr>
              <a:t>: “illumio-traffic-data”</a:t>
            </a:r>
          </a:p>
          <a:p>
            <a:r>
              <a:rPr lang="en-US" sz="1600" dirty="0">
                <a:solidFill>
                  <a:schemeClr val="tx1"/>
                </a:solidFill>
              </a:rPr>
              <a:t>We need to create two apps.</a:t>
            </a:r>
          </a:p>
          <a:p>
            <a:endParaRPr lang="en-US" sz="1600" dirty="0">
              <a:solidFill>
                <a:schemeClr val="tx1"/>
              </a:solidFill>
            </a:endParaRPr>
          </a:p>
        </p:txBody>
      </p:sp>
      <p:cxnSp>
        <p:nvCxnSpPr>
          <p:cNvPr id="7" name="Straight Arrow Connector 6">
            <a:extLst>
              <a:ext uri="{FF2B5EF4-FFF2-40B4-BE49-F238E27FC236}">
                <a16:creationId xmlns:a16="http://schemas.microsoft.com/office/drawing/2014/main" id="{7A19BD44-A5F6-6545-B318-2352CF06E0D4}"/>
              </a:ext>
            </a:extLst>
          </p:cNvPr>
          <p:cNvCxnSpPr>
            <a:cxnSpLocks/>
          </p:cNvCxnSpPr>
          <p:nvPr/>
        </p:nvCxnSpPr>
        <p:spPr>
          <a:xfrm>
            <a:off x="4278923" y="1430508"/>
            <a:ext cx="3320056" cy="97636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CF68F1A-C475-9649-B082-E1CEBE6A94B6}"/>
              </a:ext>
            </a:extLst>
          </p:cNvPr>
          <p:cNvCxnSpPr>
            <a:cxnSpLocks/>
          </p:cNvCxnSpPr>
          <p:nvPr/>
        </p:nvCxnSpPr>
        <p:spPr>
          <a:xfrm>
            <a:off x="4294627" y="2107897"/>
            <a:ext cx="3409456" cy="137514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95147BC9-31BE-08E7-BE17-E1FBEA200AE6}"/>
              </a:ext>
            </a:extLst>
          </p:cNvPr>
          <p:cNvSpPr/>
          <p:nvPr/>
        </p:nvSpPr>
        <p:spPr>
          <a:xfrm>
            <a:off x="694026" y="2954791"/>
            <a:ext cx="4529615"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pPr marL="285750" indent="-285750">
              <a:buFontTx/>
              <a:buChar char="-"/>
            </a:pPr>
            <a:r>
              <a:rPr lang="en-US" sz="1600" dirty="0">
                <a:solidFill>
                  <a:schemeClr val="tx1"/>
                </a:solidFill>
              </a:rPr>
              <a:t>Choose Consumption plan type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Select the log analytics workspace</a:t>
            </a:r>
          </a:p>
          <a:p>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BB773B63-3132-52C7-6D56-F56E69767DB5}"/>
              </a:ext>
            </a:extLst>
          </p:cNvPr>
          <p:cNvCxnSpPr>
            <a:cxnSpLocks/>
          </p:cNvCxnSpPr>
          <p:nvPr/>
        </p:nvCxnSpPr>
        <p:spPr>
          <a:xfrm>
            <a:off x="4749543" y="3426155"/>
            <a:ext cx="2970244" cy="215621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C210A9-87E1-1EC3-FD2E-7EED32942230}"/>
              </a:ext>
            </a:extLst>
          </p:cNvPr>
          <p:cNvCxnSpPr>
            <a:cxnSpLocks/>
          </p:cNvCxnSpPr>
          <p:nvPr/>
        </p:nvCxnSpPr>
        <p:spPr>
          <a:xfrm>
            <a:off x="4749543" y="3954407"/>
            <a:ext cx="2901988" cy="206025"/>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9616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r>
              <a:rPr lang="en-US" sz="1600" dirty="0">
                <a:solidFill>
                  <a:schemeClr val="tx1"/>
                </a:solidFill>
              </a:rPr>
              <a:t>Once it is ready, you should see the completion page.</a:t>
            </a:r>
          </a:p>
          <a:p>
            <a:r>
              <a:rPr lang="en-US" sz="1600" dirty="0">
                <a:solidFill>
                  <a:schemeClr val="tx1"/>
                </a:solidFill>
              </a:rPr>
              <a:t>Click “Go to resource” for the next steps.</a:t>
            </a:r>
          </a:p>
          <a:p>
            <a:pPr marL="285750" indent="-285750">
              <a:buFontTx/>
              <a:buChar char="-"/>
            </a:pPr>
            <a:endParaRPr lang="en-US" sz="1600" dirty="0">
              <a:solidFill>
                <a:schemeClr val="tx1"/>
              </a:solidFill>
            </a:endParaRPr>
          </a:p>
          <a:p>
            <a:r>
              <a:rPr lang="en-US" sz="1600" dirty="0">
                <a:solidFill>
                  <a:schemeClr val="tx1"/>
                </a:solidFill>
              </a:rPr>
              <a:t>Repeat the same steps to create another logic apps.</a:t>
            </a:r>
          </a:p>
        </p:txBody>
      </p:sp>
      <p:pic>
        <p:nvPicPr>
          <p:cNvPr id="4" name="Picture 3">
            <a:extLst>
              <a:ext uri="{FF2B5EF4-FFF2-40B4-BE49-F238E27FC236}">
                <a16:creationId xmlns:a16="http://schemas.microsoft.com/office/drawing/2014/main" id="{1EE1B6F7-5FF6-DC47-980A-5AECC1F35E95}"/>
              </a:ext>
            </a:extLst>
          </p:cNvPr>
          <p:cNvPicPr>
            <a:picLocks noChangeAspect="1"/>
          </p:cNvPicPr>
          <p:nvPr/>
        </p:nvPicPr>
        <p:blipFill>
          <a:blip r:embed="rId2"/>
          <a:stretch>
            <a:fillRect/>
          </a:stretch>
        </p:blipFill>
        <p:spPr>
          <a:xfrm>
            <a:off x="1487595" y="2605889"/>
            <a:ext cx="6492601" cy="2759082"/>
          </a:xfrm>
          <a:prstGeom prst="rect">
            <a:avLst/>
          </a:prstGeom>
        </p:spPr>
      </p:pic>
    </p:spTree>
    <p:extLst>
      <p:ext uri="{BB962C8B-B14F-4D97-AF65-F5344CB8AC3E}">
        <p14:creationId xmlns:p14="http://schemas.microsoft.com/office/powerpoint/2010/main" val="169201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Objective</a:t>
            </a:r>
            <a:endParaRPr lang="en-CA" sz="3200" b="0" dirty="0">
              <a:solidFill>
                <a:schemeClr val="accent2"/>
              </a:solidFill>
              <a:latin typeface="+mn-lt"/>
            </a:endParaRPr>
          </a:p>
        </p:txBody>
      </p:sp>
    </p:spTree>
    <p:extLst>
      <p:ext uri="{BB962C8B-B14F-4D97-AF65-F5344CB8AC3E}">
        <p14:creationId xmlns:p14="http://schemas.microsoft.com/office/powerpoint/2010/main" val="302655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Always choose the “Blank Logic App”. Remember to repeat the same for traffic data logic apps creation.</a:t>
            </a:r>
          </a:p>
        </p:txBody>
      </p:sp>
      <p:pic>
        <p:nvPicPr>
          <p:cNvPr id="3" name="Picture 2">
            <a:extLst>
              <a:ext uri="{FF2B5EF4-FFF2-40B4-BE49-F238E27FC236}">
                <a16:creationId xmlns:a16="http://schemas.microsoft.com/office/drawing/2014/main" id="{206DAE2A-0528-7B49-B09F-48D35CBD57B5}"/>
              </a:ext>
            </a:extLst>
          </p:cNvPr>
          <p:cNvPicPr>
            <a:picLocks noChangeAspect="1"/>
          </p:cNvPicPr>
          <p:nvPr/>
        </p:nvPicPr>
        <p:blipFill>
          <a:blip r:embed="rId2"/>
          <a:stretch>
            <a:fillRect/>
          </a:stretch>
        </p:blipFill>
        <p:spPr>
          <a:xfrm>
            <a:off x="2073471" y="1668176"/>
            <a:ext cx="6644071" cy="4021643"/>
          </a:xfrm>
          <a:prstGeom prst="rect">
            <a:avLst/>
          </a:prstGeom>
        </p:spPr>
      </p:pic>
    </p:spTree>
    <p:extLst>
      <p:ext uri="{BB962C8B-B14F-4D97-AF65-F5344CB8AC3E}">
        <p14:creationId xmlns:p14="http://schemas.microsoft.com/office/powerpoint/2010/main" val="2445730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PCE System Event Logic Apps</a:t>
            </a:r>
            <a:endParaRPr lang="en-CA" sz="3200" b="0" dirty="0">
              <a:solidFill>
                <a:schemeClr val="accent2"/>
              </a:solidFill>
              <a:latin typeface="+mn-lt"/>
            </a:endParaRPr>
          </a:p>
        </p:txBody>
      </p:sp>
    </p:spTree>
    <p:extLst>
      <p:ext uri="{BB962C8B-B14F-4D97-AF65-F5344CB8AC3E}">
        <p14:creationId xmlns:p14="http://schemas.microsoft.com/office/powerpoint/2010/main" val="3577863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500" dirty="0">
                <a:solidFill>
                  <a:schemeClr val="tx1"/>
                </a:solidFill>
              </a:rPr>
              <a:t>Job recurrence every 1 hour</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Retrieve the current time as initial variable</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Subtract 1 hour from the current time variable.</a:t>
            </a:r>
          </a:p>
          <a:p>
            <a:r>
              <a:rPr lang="en-US" sz="1500" dirty="0">
                <a:solidFill>
                  <a:schemeClr val="tx1"/>
                </a:solidFill>
              </a:rPr>
              <a:t>Feed the variable to “timestamp[</a:t>
            </a:r>
            <a:r>
              <a:rPr lang="en-US" sz="1500" dirty="0" err="1">
                <a:solidFill>
                  <a:schemeClr val="tx1"/>
                </a:solidFill>
              </a:rPr>
              <a:t>gte</a:t>
            </a:r>
            <a:r>
              <a:rPr lang="en-US" sz="1500" dirty="0">
                <a:solidFill>
                  <a:schemeClr val="tx1"/>
                </a:solidFill>
              </a:rPr>
              <a:t>]=“ parameter,</a:t>
            </a:r>
          </a:p>
          <a:p>
            <a:r>
              <a:rPr lang="en-US" sz="1500" dirty="0">
                <a:solidFill>
                  <a:schemeClr val="tx1"/>
                </a:solidFill>
              </a:rPr>
              <a:t>So that we could always retrieve the “last hour to now”</a:t>
            </a:r>
          </a:p>
          <a:p>
            <a:r>
              <a:rPr lang="en-US" sz="1500" dirty="0">
                <a:solidFill>
                  <a:schemeClr val="tx1"/>
                </a:solidFill>
              </a:rPr>
              <a:t>PCE system events.</a:t>
            </a:r>
          </a:p>
          <a:p>
            <a:endParaRPr lang="en-US" sz="1500" dirty="0">
              <a:solidFill>
                <a:schemeClr val="tx1"/>
              </a:solidFill>
            </a:endParaRPr>
          </a:p>
          <a:p>
            <a:pPr marL="285750" indent="-285750">
              <a:buFontTx/>
              <a:buChar char="-"/>
            </a:pPr>
            <a:r>
              <a:rPr lang="en-US" sz="1500" dirty="0">
                <a:solidFill>
                  <a:schemeClr val="tx1"/>
                </a:solidFill>
              </a:rPr>
              <a:t>Limit the number of returned events as 1000.</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Prepare the query: </a:t>
            </a:r>
          </a:p>
          <a:p>
            <a:r>
              <a:rPr lang="en-US" sz="1500" dirty="0">
                <a:solidFill>
                  <a:schemeClr val="tx1"/>
                </a:solidFill>
              </a:rPr>
              <a:t>/</a:t>
            </a:r>
            <a:r>
              <a:rPr lang="en-US" sz="1500" dirty="0" err="1">
                <a:solidFill>
                  <a:schemeClr val="tx1"/>
                </a:solidFill>
              </a:rPr>
              <a:t>api</a:t>
            </a:r>
            <a:r>
              <a:rPr lang="en-US" sz="1500" dirty="0">
                <a:solidFill>
                  <a:schemeClr val="tx1"/>
                </a:solidFill>
              </a:rPr>
              <a:t>/v2/orgs/&lt;id&gt;/</a:t>
            </a:r>
            <a:r>
              <a:rPr lang="en-US" sz="1500" dirty="0" err="1">
                <a:solidFill>
                  <a:schemeClr val="tx1"/>
                </a:solidFill>
              </a:rPr>
              <a:t>events?max_results</a:t>
            </a:r>
            <a:r>
              <a:rPr lang="en-US" sz="1500" dirty="0">
                <a:solidFill>
                  <a:schemeClr val="tx1"/>
                </a:solidFill>
              </a:rPr>
              <a:t>=1000&amp;timesta</a:t>
            </a:r>
          </a:p>
          <a:p>
            <a:r>
              <a:rPr lang="en-US" sz="1500" dirty="0" err="1">
                <a:solidFill>
                  <a:schemeClr val="tx1"/>
                </a:solidFill>
              </a:rPr>
              <a:t>mp</a:t>
            </a:r>
            <a:r>
              <a:rPr lang="en-US" sz="1500" dirty="0">
                <a:solidFill>
                  <a:schemeClr val="tx1"/>
                </a:solidFill>
              </a:rPr>
              <a:t>[</a:t>
            </a:r>
            <a:r>
              <a:rPr lang="en-US" sz="1500" dirty="0" err="1">
                <a:solidFill>
                  <a:schemeClr val="tx1"/>
                </a:solidFill>
              </a:rPr>
              <a:t>gte</a:t>
            </a:r>
            <a:r>
              <a:rPr lang="en-US" sz="1500" dirty="0">
                <a:solidFill>
                  <a:schemeClr val="tx1"/>
                </a:solidFill>
              </a:rPr>
              <a:t>]=&lt;last hour to now&gt;&amp;timestamp[</a:t>
            </a:r>
            <a:r>
              <a:rPr lang="en-US" sz="1500" dirty="0" err="1">
                <a:solidFill>
                  <a:schemeClr val="tx1"/>
                </a:solidFill>
              </a:rPr>
              <a:t>lte</a:t>
            </a:r>
            <a:r>
              <a:rPr lang="en-US" sz="1500" dirty="0">
                <a:solidFill>
                  <a:schemeClr val="tx1"/>
                </a:solidFill>
              </a:rPr>
              <a:t>]=&lt;current time&gt;</a:t>
            </a:r>
          </a:p>
          <a:p>
            <a:endParaRPr lang="en-US" sz="1500" dirty="0">
              <a:solidFill>
                <a:schemeClr val="tx1"/>
              </a:solidFill>
            </a:endParaRPr>
          </a:p>
          <a:p>
            <a:pPr marL="285750" indent="-285750">
              <a:buFontTx/>
              <a:buChar char="-"/>
            </a:pPr>
            <a:r>
              <a:rPr lang="en-US" sz="1500" dirty="0">
                <a:solidFill>
                  <a:schemeClr val="tx1"/>
                </a:solidFill>
              </a:rPr>
              <a:t>Trigger the API call</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Loop each events for parsing the JSON schema </a:t>
            </a:r>
          </a:p>
          <a:p>
            <a:r>
              <a:rPr lang="en-US" sz="1500" dirty="0">
                <a:solidFill>
                  <a:schemeClr val="tx1"/>
                </a:solidFill>
              </a:rPr>
              <a:t>correctly, and send data to log analytics. </a:t>
            </a:r>
          </a:p>
          <a:p>
            <a:endParaRPr lang="en-US" sz="1500" dirty="0">
              <a:solidFill>
                <a:schemeClr val="tx1"/>
              </a:solidFill>
            </a:endParaRPr>
          </a:p>
          <a:p>
            <a:r>
              <a:rPr lang="en-US" sz="1500" dirty="0">
                <a:solidFill>
                  <a:srgbClr val="FF0000"/>
                </a:solidFill>
              </a:rPr>
              <a:t>** For schema, please check the attached “</a:t>
            </a:r>
            <a:r>
              <a:rPr lang="en-US" sz="1500" dirty="0" err="1">
                <a:solidFill>
                  <a:srgbClr val="FF0000"/>
                </a:solidFill>
              </a:rPr>
              <a:t>illumio_systemevent_schema</a:t>
            </a:r>
            <a:r>
              <a:rPr lang="en-US" sz="1500" dirty="0">
                <a:solidFill>
                  <a:srgbClr val="FF0000"/>
                </a:solidFill>
              </a:rPr>
              <a:t>” for reference</a:t>
            </a:r>
          </a:p>
          <a:p>
            <a:endParaRPr lang="en-US" sz="1500" dirty="0">
              <a:solidFill>
                <a:srgbClr val="FF0000"/>
              </a:solidFill>
            </a:endParaRPr>
          </a:p>
          <a:p>
            <a:endParaRPr lang="en-US" sz="1500" dirty="0">
              <a:solidFill>
                <a:srgbClr val="FF0000"/>
              </a:solidFill>
            </a:endParaRPr>
          </a:p>
        </p:txBody>
      </p:sp>
      <p:pic>
        <p:nvPicPr>
          <p:cNvPr id="3" name="Picture 2">
            <a:extLst>
              <a:ext uri="{FF2B5EF4-FFF2-40B4-BE49-F238E27FC236}">
                <a16:creationId xmlns:a16="http://schemas.microsoft.com/office/drawing/2014/main" id="{D7E22E96-3060-4147-5DD2-A74474428A1E}"/>
              </a:ext>
            </a:extLst>
          </p:cNvPr>
          <p:cNvPicPr>
            <a:picLocks noChangeAspect="1"/>
          </p:cNvPicPr>
          <p:nvPr/>
        </p:nvPicPr>
        <p:blipFill>
          <a:blip r:embed="rId2"/>
          <a:stretch>
            <a:fillRect/>
          </a:stretch>
        </p:blipFill>
        <p:spPr>
          <a:xfrm>
            <a:off x="6952823" y="1009308"/>
            <a:ext cx="5144584" cy="4278387"/>
          </a:xfrm>
          <a:prstGeom prst="rect">
            <a:avLst/>
          </a:prstGeom>
        </p:spPr>
      </p:pic>
    </p:spTree>
    <p:extLst>
      <p:ext uri="{BB962C8B-B14F-4D97-AF65-F5344CB8AC3E}">
        <p14:creationId xmlns:p14="http://schemas.microsoft.com/office/powerpoint/2010/main" val="1477827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Detail for Each Flows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cxnSp>
        <p:nvCxnSpPr>
          <p:cNvPr id="8" name="Elbow Connector 7">
            <a:extLst>
              <a:ext uri="{FF2B5EF4-FFF2-40B4-BE49-F238E27FC236}">
                <a16:creationId xmlns:a16="http://schemas.microsoft.com/office/drawing/2014/main" id="{D10E0946-651F-9B48-A833-ABE5D1966144}"/>
              </a:ext>
            </a:extLst>
          </p:cNvPr>
          <p:cNvCxnSpPr>
            <a:cxnSpLocks/>
          </p:cNvCxnSpPr>
          <p:nvPr/>
        </p:nvCxnSpPr>
        <p:spPr>
          <a:xfrm rot="5400000" flipH="1" flipV="1">
            <a:off x="3772252" y="351033"/>
            <a:ext cx="4740335" cy="6056885"/>
          </a:xfrm>
          <a:prstGeom prst="bentConnector5">
            <a:avLst>
              <a:gd name="adj1" fmla="val -4822"/>
              <a:gd name="adj2" fmla="val 47940"/>
              <a:gd name="adj3" fmla="val 10482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26CB8F-D231-B89B-229C-7CCB8478478C}"/>
              </a:ext>
            </a:extLst>
          </p:cNvPr>
          <p:cNvPicPr>
            <a:picLocks noChangeAspect="1"/>
          </p:cNvPicPr>
          <p:nvPr/>
        </p:nvPicPr>
        <p:blipFill>
          <a:blip r:embed="rId2"/>
          <a:stretch>
            <a:fillRect/>
          </a:stretch>
        </p:blipFill>
        <p:spPr>
          <a:xfrm>
            <a:off x="299804" y="1092399"/>
            <a:ext cx="5628346" cy="4653859"/>
          </a:xfrm>
          <a:prstGeom prst="rect">
            <a:avLst/>
          </a:prstGeom>
        </p:spPr>
      </p:pic>
      <p:pic>
        <p:nvPicPr>
          <p:cNvPr id="9" name="Picture 8">
            <a:extLst>
              <a:ext uri="{FF2B5EF4-FFF2-40B4-BE49-F238E27FC236}">
                <a16:creationId xmlns:a16="http://schemas.microsoft.com/office/drawing/2014/main" id="{330B1265-A148-23D1-12D0-9D9FD7648026}"/>
              </a:ext>
            </a:extLst>
          </p:cNvPr>
          <p:cNvPicPr>
            <a:picLocks noChangeAspect="1"/>
          </p:cNvPicPr>
          <p:nvPr/>
        </p:nvPicPr>
        <p:blipFill>
          <a:blip r:embed="rId3"/>
          <a:stretch>
            <a:fillRect/>
          </a:stretch>
        </p:blipFill>
        <p:spPr>
          <a:xfrm>
            <a:off x="6431165" y="876576"/>
            <a:ext cx="5500414" cy="4261012"/>
          </a:xfrm>
          <a:prstGeom prst="rect">
            <a:avLst/>
          </a:prstGeom>
        </p:spPr>
      </p:pic>
    </p:spTree>
    <p:extLst>
      <p:ext uri="{BB962C8B-B14F-4D97-AF65-F5344CB8AC3E}">
        <p14:creationId xmlns:p14="http://schemas.microsoft.com/office/powerpoint/2010/main" val="2263661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785423C-C94F-2AC9-6198-F9E067C4D29D}"/>
              </a:ext>
            </a:extLst>
          </p:cNvPr>
          <p:cNvSpPr/>
          <p:nvPr/>
        </p:nvSpPr>
        <p:spPr>
          <a:xfrm>
            <a:off x="3561027" y="5997581"/>
            <a:ext cx="6076780" cy="5778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dirty="0">
                <a:solidFill>
                  <a:srgbClr val="FF0000"/>
                </a:solidFill>
              </a:rPr>
              <a:t>You need to provide Log Analytics Workspace ID and Key in this stage, check under ”Agents Management” under Log Analytics Workspace settings</a:t>
            </a:r>
          </a:p>
        </p:txBody>
      </p:sp>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92182"/>
            <a:ext cx="10515600" cy="842400"/>
          </a:xfrm>
        </p:spPr>
        <p:txBody>
          <a:bodyPr/>
          <a:lstStyle/>
          <a:p>
            <a:r>
              <a:rPr lang="en-US" dirty="0">
                <a:latin typeface="Verdana"/>
                <a:ea typeface="Verdana"/>
              </a:rPr>
              <a:t>Detail for Each Flows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cxnSp>
        <p:nvCxnSpPr>
          <p:cNvPr id="9" name="Elbow Connector 8">
            <a:extLst>
              <a:ext uri="{FF2B5EF4-FFF2-40B4-BE49-F238E27FC236}">
                <a16:creationId xmlns:a16="http://schemas.microsoft.com/office/drawing/2014/main" id="{20EFE4DA-0428-DC46-B719-4F5AD6E9FDB9}"/>
              </a:ext>
            </a:extLst>
          </p:cNvPr>
          <p:cNvCxnSpPr>
            <a:cxnSpLocks/>
            <a:stCxn id="3" idx="2"/>
            <a:endCxn id="7" idx="0"/>
          </p:cNvCxnSpPr>
          <p:nvPr/>
        </p:nvCxnSpPr>
        <p:spPr>
          <a:xfrm rot="5400000" flipH="1" flipV="1">
            <a:off x="3693329" y="-203505"/>
            <a:ext cx="4871694" cy="6056469"/>
          </a:xfrm>
          <a:prstGeom prst="bentConnector5">
            <a:avLst>
              <a:gd name="adj1" fmla="val -4692"/>
              <a:gd name="adj2" fmla="val 51473"/>
              <a:gd name="adj3" fmla="val 10469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F38C7DF-E2E4-D62B-1DF9-C95F666E921C}"/>
              </a:ext>
            </a:extLst>
          </p:cNvPr>
          <p:cNvPicPr>
            <a:picLocks noChangeAspect="1"/>
          </p:cNvPicPr>
          <p:nvPr/>
        </p:nvPicPr>
        <p:blipFill>
          <a:blip r:embed="rId2"/>
          <a:stretch>
            <a:fillRect/>
          </a:stretch>
        </p:blipFill>
        <p:spPr>
          <a:xfrm>
            <a:off x="364484" y="880453"/>
            <a:ext cx="5472916" cy="4380124"/>
          </a:xfrm>
          <a:prstGeom prst="rect">
            <a:avLst/>
          </a:prstGeom>
        </p:spPr>
      </p:pic>
      <p:pic>
        <p:nvPicPr>
          <p:cNvPr id="7" name="Picture 6">
            <a:extLst>
              <a:ext uri="{FF2B5EF4-FFF2-40B4-BE49-F238E27FC236}">
                <a16:creationId xmlns:a16="http://schemas.microsoft.com/office/drawing/2014/main" id="{C58CFA8E-E841-3DD9-4668-B46EB26ECE22}"/>
              </a:ext>
            </a:extLst>
          </p:cNvPr>
          <p:cNvPicPr>
            <a:picLocks noChangeAspect="1"/>
          </p:cNvPicPr>
          <p:nvPr/>
        </p:nvPicPr>
        <p:blipFill>
          <a:blip r:embed="rId3"/>
          <a:stretch>
            <a:fillRect/>
          </a:stretch>
        </p:blipFill>
        <p:spPr>
          <a:xfrm>
            <a:off x="6599417" y="388883"/>
            <a:ext cx="5115987" cy="5550881"/>
          </a:xfrm>
          <a:prstGeom prst="rect">
            <a:avLst/>
          </a:prstGeom>
        </p:spPr>
      </p:pic>
      <p:cxnSp>
        <p:nvCxnSpPr>
          <p:cNvPr id="22" name="Straight Arrow Connector 21">
            <a:extLst>
              <a:ext uri="{FF2B5EF4-FFF2-40B4-BE49-F238E27FC236}">
                <a16:creationId xmlns:a16="http://schemas.microsoft.com/office/drawing/2014/main" id="{3C00241E-87AE-230D-1A1A-890F7201C000}"/>
              </a:ext>
            </a:extLst>
          </p:cNvPr>
          <p:cNvCxnSpPr>
            <a:cxnSpLocks/>
          </p:cNvCxnSpPr>
          <p:nvPr/>
        </p:nvCxnSpPr>
        <p:spPr>
          <a:xfrm flipV="1">
            <a:off x="5837400" y="4897821"/>
            <a:ext cx="1099428" cy="107972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2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Traffic Data Logic Apps</a:t>
            </a:r>
            <a:endParaRPr lang="en-CA" sz="3200" b="0" dirty="0">
              <a:solidFill>
                <a:schemeClr val="accent2"/>
              </a:solidFill>
              <a:latin typeface="+mn-lt"/>
            </a:endParaRPr>
          </a:p>
        </p:txBody>
      </p:sp>
    </p:spTree>
    <p:extLst>
      <p:ext uri="{BB962C8B-B14F-4D97-AF65-F5344CB8AC3E}">
        <p14:creationId xmlns:p14="http://schemas.microsoft.com/office/powerpoint/2010/main" val="1969738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8" name="Elbow Connector 7">
            <a:extLst>
              <a:ext uri="{FF2B5EF4-FFF2-40B4-BE49-F238E27FC236}">
                <a16:creationId xmlns:a16="http://schemas.microsoft.com/office/drawing/2014/main" id="{D72BB18F-37A5-1C4A-B29D-B6959F49A9B7}"/>
              </a:ext>
            </a:extLst>
          </p:cNvPr>
          <p:cNvCxnSpPr>
            <a:cxnSpLocks/>
            <a:stCxn id="3" idx="2"/>
            <a:endCxn id="4" idx="0"/>
          </p:cNvCxnSpPr>
          <p:nvPr/>
        </p:nvCxnSpPr>
        <p:spPr>
          <a:xfrm rot="5400000" flipH="1" flipV="1">
            <a:off x="4334427" y="430690"/>
            <a:ext cx="3950598" cy="6025900"/>
          </a:xfrm>
          <a:prstGeom prst="bentConnector5">
            <a:avLst>
              <a:gd name="adj1" fmla="val -5786"/>
              <a:gd name="adj2" fmla="val 49047"/>
              <a:gd name="adj3" fmla="val 105786"/>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98E016-B50A-5798-8F82-6CB86458A107}"/>
              </a:ext>
            </a:extLst>
          </p:cNvPr>
          <p:cNvPicPr>
            <a:picLocks noChangeAspect="1"/>
          </p:cNvPicPr>
          <p:nvPr/>
        </p:nvPicPr>
        <p:blipFill>
          <a:blip r:embed="rId2"/>
          <a:stretch>
            <a:fillRect/>
          </a:stretch>
        </p:blipFill>
        <p:spPr>
          <a:xfrm>
            <a:off x="739438" y="1092399"/>
            <a:ext cx="5114676" cy="4326540"/>
          </a:xfrm>
          <a:prstGeom prst="rect">
            <a:avLst/>
          </a:prstGeom>
        </p:spPr>
      </p:pic>
      <p:pic>
        <p:nvPicPr>
          <p:cNvPr id="4" name="Picture 3">
            <a:extLst>
              <a:ext uri="{FF2B5EF4-FFF2-40B4-BE49-F238E27FC236}">
                <a16:creationId xmlns:a16="http://schemas.microsoft.com/office/drawing/2014/main" id="{A47C24D0-2A0C-1BEB-0D51-1DCFCDCF4FE8}"/>
              </a:ext>
            </a:extLst>
          </p:cNvPr>
          <p:cNvPicPr>
            <a:picLocks noChangeAspect="1"/>
          </p:cNvPicPr>
          <p:nvPr/>
        </p:nvPicPr>
        <p:blipFill>
          <a:blip r:embed="rId3"/>
          <a:stretch>
            <a:fillRect/>
          </a:stretch>
        </p:blipFill>
        <p:spPr>
          <a:xfrm>
            <a:off x="6650445" y="1468341"/>
            <a:ext cx="5344462" cy="3574656"/>
          </a:xfrm>
          <a:prstGeom prst="rect">
            <a:avLst/>
          </a:prstGeom>
        </p:spPr>
      </p:pic>
    </p:spTree>
    <p:extLst>
      <p:ext uri="{BB962C8B-B14F-4D97-AF65-F5344CB8AC3E}">
        <p14:creationId xmlns:p14="http://schemas.microsoft.com/office/powerpoint/2010/main" val="27847880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9" name="Elbow Connector 8">
            <a:extLst>
              <a:ext uri="{FF2B5EF4-FFF2-40B4-BE49-F238E27FC236}">
                <a16:creationId xmlns:a16="http://schemas.microsoft.com/office/drawing/2014/main" id="{CEE4ABD7-DC3A-5F43-9F0D-9F9CC99CE6CB}"/>
              </a:ext>
            </a:extLst>
          </p:cNvPr>
          <p:cNvCxnSpPr>
            <a:cxnSpLocks/>
          </p:cNvCxnSpPr>
          <p:nvPr/>
        </p:nvCxnSpPr>
        <p:spPr>
          <a:xfrm rot="5400000" flipH="1" flipV="1">
            <a:off x="3545922" y="26930"/>
            <a:ext cx="4775630" cy="6044057"/>
          </a:xfrm>
          <a:prstGeom prst="bentConnector5">
            <a:avLst>
              <a:gd name="adj1" fmla="val -4787"/>
              <a:gd name="adj2" fmla="val 48584"/>
              <a:gd name="adj3" fmla="val 104787"/>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6E91679-8560-3E97-1A08-B8C06EA79E23}"/>
              </a:ext>
            </a:extLst>
          </p:cNvPr>
          <p:cNvPicPr>
            <a:picLocks noChangeAspect="1"/>
          </p:cNvPicPr>
          <p:nvPr/>
        </p:nvPicPr>
        <p:blipFill>
          <a:blip r:embed="rId2"/>
          <a:stretch>
            <a:fillRect/>
          </a:stretch>
        </p:blipFill>
        <p:spPr>
          <a:xfrm>
            <a:off x="432079" y="1229473"/>
            <a:ext cx="4959257" cy="4335298"/>
          </a:xfrm>
          <a:prstGeom prst="rect">
            <a:avLst/>
          </a:prstGeom>
        </p:spPr>
      </p:pic>
      <p:pic>
        <p:nvPicPr>
          <p:cNvPr id="5" name="Picture 4">
            <a:extLst>
              <a:ext uri="{FF2B5EF4-FFF2-40B4-BE49-F238E27FC236}">
                <a16:creationId xmlns:a16="http://schemas.microsoft.com/office/drawing/2014/main" id="{5538B838-6110-B075-9931-5CA8269696E6}"/>
              </a:ext>
            </a:extLst>
          </p:cNvPr>
          <p:cNvPicPr>
            <a:picLocks noChangeAspect="1"/>
          </p:cNvPicPr>
          <p:nvPr/>
        </p:nvPicPr>
        <p:blipFill>
          <a:blip r:embed="rId3"/>
          <a:stretch>
            <a:fillRect/>
          </a:stretch>
        </p:blipFill>
        <p:spPr>
          <a:xfrm>
            <a:off x="6268373" y="661143"/>
            <a:ext cx="5374785" cy="5260428"/>
          </a:xfrm>
          <a:prstGeom prst="rect">
            <a:avLst/>
          </a:prstGeom>
        </p:spPr>
      </p:pic>
    </p:spTree>
    <p:extLst>
      <p:ext uri="{BB962C8B-B14F-4D97-AF65-F5344CB8AC3E}">
        <p14:creationId xmlns:p14="http://schemas.microsoft.com/office/powerpoint/2010/main" val="2514229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7" name="Elbow Connector 6">
            <a:extLst>
              <a:ext uri="{FF2B5EF4-FFF2-40B4-BE49-F238E27FC236}">
                <a16:creationId xmlns:a16="http://schemas.microsoft.com/office/drawing/2014/main" id="{DF07F853-1488-CF4D-A63D-1E69ADF663EB}"/>
              </a:ext>
            </a:extLst>
          </p:cNvPr>
          <p:cNvCxnSpPr>
            <a:cxnSpLocks/>
            <a:stCxn id="5" idx="2"/>
            <a:endCxn id="11" idx="0"/>
          </p:cNvCxnSpPr>
          <p:nvPr/>
        </p:nvCxnSpPr>
        <p:spPr>
          <a:xfrm rot="5400000" flipH="1" flipV="1">
            <a:off x="3590318" y="1516873"/>
            <a:ext cx="4367048" cy="5981390"/>
          </a:xfrm>
          <a:prstGeom prst="bentConnector5">
            <a:avLst>
              <a:gd name="adj1" fmla="val -2828"/>
              <a:gd name="adj2" fmla="val 48254"/>
              <a:gd name="adj3" fmla="val 105235"/>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F08085-688E-37D9-3013-57390465BC26}"/>
              </a:ext>
            </a:extLst>
          </p:cNvPr>
          <p:cNvPicPr>
            <a:picLocks noChangeAspect="1"/>
          </p:cNvPicPr>
          <p:nvPr/>
        </p:nvPicPr>
        <p:blipFill>
          <a:blip r:embed="rId2"/>
          <a:stretch>
            <a:fillRect/>
          </a:stretch>
        </p:blipFill>
        <p:spPr>
          <a:xfrm>
            <a:off x="557049" y="201116"/>
            <a:ext cx="4452196" cy="6489976"/>
          </a:xfrm>
          <a:prstGeom prst="rect">
            <a:avLst/>
          </a:prstGeom>
        </p:spPr>
      </p:pic>
      <p:pic>
        <p:nvPicPr>
          <p:cNvPr id="11" name="Picture 10">
            <a:extLst>
              <a:ext uri="{FF2B5EF4-FFF2-40B4-BE49-F238E27FC236}">
                <a16:creationId xmlns:a16="http://schemas.microsoft.com/office/drawing/2014/main" id="{467A0EAD-A480-0BD3-5937-79FF02D28CE6}"/>
              </a:ext>
            </a:extLst>
          </p:cNvPr>
          <p:cNvPicPr>
            <a:picLocks noChangeAspect="1"/>
          </p:cNvPicPr>
          <p:nvPr/>
        </p:nvPicPr>
        <p:blipFill>
          <a:blip r:embed="rId3"/>
          <a:stretch>
            <a:fillRect/>
          </a:stretch>
        </p:blipFill>
        <p:spPr>
          <a:xfrm>
            <a:off x="6329528" y="2324044"/>
            <a:ext cx="4870017" cy="4367048"/>
          </a:xfrm>
          <a:prstGeom prst="rect">
            <a:avLst/>
          </a:prstGeom>
        </p:spPr>
      </p:pic>
      <p:sp>
        <p:nvSpPr>
          <p:cNvPr id="17" name="Rounded Rectangle 16">
            <a:extLst>
              <a:ext uri="{FF2B5EF4-FFF2-40B4-BE49-F238E27FC236}">
                <a16:creationId xmlns:a16="http://schemas.microsoft.com/office/drawing/2014/main" id="{D281F956-FDD0-26CD-11C5-774C39EF1641}"/>
              </a:ext>
            </a:extLst>
          </p:cNvPr>
          <p:cNvSpPr/>
          <p:nvPr/>
        </p:nvSpPr>
        <p:spPr>
          <a:xfrm>
            <a:off x="5558171" y="628338"/>
            <a:ext cx="6076780" cy="5778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dirty="0">
                <a:solidFill>
                  <a:srgbClr val="FF0000"/>
                </a:solidFill>
              </a:rPr>
              <a:t>Refer schema for the body content.</a:t>
            </a:r>
          </a:p>
          <a:p>
            <a:r>
              <a:rPr lang="en-US" sz="1400" dirty="0">
                <a:solidFill>
                  <a:srgbClr val="FF0000"/>
                </a:solidFill>
              </a:rPr>
              <a:t>Max results : 200000</a:t>
            </a:r>
          </a:p>
        </p:txBody>
      </p:sp>
      <p:cxnSp>
        <p:nvCxnSpPr>
          <p:cNvPr id="18" name="Straight Arrow Connector 17">
            <a:extLst>
              <a:ext uri="{FF2B5EF4-FFF2-40B4-BE49-F238E27FC236}">
                <a16:creationId xmlns:a16="http://schemas.microsoft.com/office/drawing/2014/main" id="{9323F785-9131-BEBB-C1C1-27F291406436}"/>
              </a:ext>
            </a:extLst>
          </p:cNvPr>
          <p:cNvCxnSpPr>
            <a:cxnSpLocks/>
            <a:stCxn id="17" idx="1"/>
          </p:cNvCxnSpPr>
          <p:nvPr/>
        </p:nvCxnSpPr>
        <p:spPr>
          <a:xfrm flipH="1">
            <a:off x="4477407" y="917257"/>
            <a:ext cx="1080764" cy="150012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8658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pic>
        <p:nvPicPr>
          <p:cNvPr id="8" name="Picture 7">
            <a:extLst>
              <a:ext uri="{FF2B5EF4-FFF2-40B4-BE49-F238E27FC236}">
                <a16:creationId xmlns:a16="http://schemas.microsoft.com/office/drawing/2014/main" id="{E5B59C57-1D50-108F-2370-665D2ADF8DE0}"/>
              </a:ext>
            </a:extLst>
          </p:cNvPr>
          <p:cNvPicPr>
            <a:picLocks noChangeAspect="1"/>
          </p:cNvPicPr>
          <p:nvPr/>
        </p:nvPicPr>
        <p:blipFill>
          <a:blip r:embed="rId2"/>
          <a:stretch>
            <a:fillRect/>
          </a:stretch>
        </p:blipFill>
        <p:spPr>
          <a:xfrm>
            <a:off x="591262" y="850661"/>
            <a:ext cx="4571012" cy="5703282"/>
          </a:xfrm>
          <a:prstGeom prst="rect">
            <a:avLst/>
          </a:prstGeom>
        </p:spPr>
      </p:pic>
      <p:sp>
        <p:nvSpPr>
          <p:cNvPr id="9" name="Title 1">
            <a:extLst>
              <a:ext uri="{FF2B5EF4-FFF2-40B4-BE49-F238E27FC236}">
                <a16:creationId xmlns:a16="http://schemas.microsoft.com/office/drawing/2014/main" id="{3C8980E9-8351-0637-B244-662639E38AC1}"/>
              </a:ext>
            </a:extLst>
          </p:cNvPr>
          <p:cNvSpPr txBox="1">
            <a:spLocks/>
          </p:cNvSpPr>
          <p:nvPr/>
        </p:nvSpPr>
        <p:spPr>
          <a:xfrm>
            <a:off x="4891010" y="1372334"/>
            <a:ext cx="1103586" cy="3447393"/>
          </a:xfrm>
          <a:prstGeom prst="rect">
            <a:avLst/>
          </a:prstGeom>
        </p:spPr>
        <p:txBody>
          <a:bodyPr vert="horz" lIns="91440" tIns="45720" rIns="91440" bIns="45720" rtlCol="0" anchor="ctr">
            <a:noAutofit/>
          </a:bodyPr>
          <a:lstStyle>
            <a:lvl1pPr algn="l" defTabSz="914400" rtl="0" eaLnBrk="1" latinLnBrk="0" hangingPunct="1">
              <a:lnSpc>
                <a:spcPct val="120000"/>
              </a:lnSpc>
              <a:spcBef>
                <a:spcPct val="0"/>
              </a:spcBef>
              <a:buNone/>
              <a:defRPr lang="en-US" sz="2400" b="1" i="0" kern="1200" spc="-6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SG" sz="30000" b="0" dirty="0">
                <a:latin typeface="Verdana"/>
                <a:ea typeface="Verdana"/>
              </a:rPr>
              <a:t>{</a:t>
            </a:r>
          </a:p>
        </p:txBody>
      </p:sp>
      <p:pic>
        <p:nvPicPr>
          <p:cNvPr id="12" name="Picture 11">
            <a:extLst>
              <a:ext uri="{FF2B5EF4-FFF2-40B4-BE49-F238E27FC236}">
                <a16:creationId xmlns:a16="http://schemas.microsoft.com/office/drawing/2014/main" id="{013F9C30-00A6-03D5-462E-C8D15A489A08}"/>
              </a:ext>
            </a:extLst>
          </p:cNvPr>
          <p:cNvPicPr>
            <a:picLocks noChangeAspect="1"/>
          </p:cNvPicPr>
          <p:nvPr/>
        </p:nvPicPr>
        <p:blipFill>
          <a:blip r:embed="rId3"/>
          <a:stretch>
            <a:fillRect/>
          </a:stretch>
        </p:blipFill>
        <p:spPr>
          <a:xfrm>
            <a:off x="7029728" y="166908"/>
            <a:ext cx="5097484" cy="5765601"/>
          </a:xfrm>
          <a:prstGeom prst="rect">
            <a:avLst/>
          </a:prstGeom>
        </p:spPr>
      </p:pic>
    </p:spTree>
    <p:extLst>
      <p:ext uri="{BB962C8B-B14F-4D97-AF65-F5344CB8AC3E}">
        <p14:creationId xmlns:p14="http://schemas.microsoft.com/office/powerpoint/2010/main" val="20812647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Objective</a:t>
            </a:r>
          </a:p>
        </p:txBody>
      </p:sp>
      <p:sp>
        <p:nvSpPr>
          <p:cNvPr id="21" name="Rounded Rectangle 20">
            <a:extLst>
              <a:ext uri="{FF2B5EF4-FFF2-40B4-BE49-F238E27FC236}">
                <a16:creationId xmlns:a16="http://schemas.microsoft.com/office/drawing/2014/main" id="{77761658-2D51-1C43-BD4F-BEDC4AD20E22}"/>
              </a:ext>
            </a:extLst>
          </p:cNvPr>
          <p:cNvSpPr/>
          <p:nvPr/>
        </p:nvSpPr>
        <p:spPr>
          <a:xfrm>
            <a:off x="593118" y="1666807"/>
            <a:ext cx="10343239"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The method covers the workaround to forward the PCE system events and traffic data to the Azure Sentinel SIEM:</a:t>
            </a:r>
          </a:p>
          <a:p>
            <a:r>
              <a:rPr lang="en-US" sz="1600" dirty="0">
                <a:solidFill>
                  <a:schemeClr val="tx1"/>
                </a:solidFill>
                <a:hlinkClick r:id="rId2"/>
              </a:rPr>
              <a:t>https://docs.illumio.com/core/21.2/Content/Guides/events-administration/events-described/list-of-event-types.htm</a:t>
            </a:r>
            <a:endParaRPr lang="en-US" sz="1600" dirty="0">
              <a:solidFill>
                <a:schemeClr val="tx1"/>
              </a:solidFill>
            </a:endParaRPr>
          </a:p>
          <a:p>
            <a:endParaRPr lang="en-US" sz="1600" dirty="0">
              <a:solidFill>
                <a:schemeClr val="tx1"/>
              </a:solidFill>
            </a:endParaRPr>
          </a:p>
          <a:p>
            <a:r>
              <a:rPr lang="en-US" sz="1600" dirty="0">
                <a:solidFill>
                  <a:schemeClr val="tx1"/>
                </a:solidFill>
              </a:rPr>
              <a:t>PCE System Events - Such as:</a:t>
            </a:r>
          </a:p>
          <a:p>
            <a:pPr marL="285750" indent="-285750">
              <a:buFontTx/>
              <a:buChar char="-"/>
            </a:pPr>
            <a:r>
              <a:rPr lang="en-US" sz="1600" dirty="0" err="1">
                <a:solidFill>
                  <a:schemeClr val="tx1"/>
                </a:solidFill>
              </a:rPr>
              <a:t>agent.clone_detected</a:t>
            </a:r>
            <a:endParaRPr lang="en-US" sz="1600" dirty="0">
              <a:solidFill>
                <a:schemeClr val="tx1"/>
              </a:solidFill>
            </a:endParaRPr>
          </a:p>
          <a:p>
            <a:pPr marL="285750" indent="-285750">
              <a:buFontTx/>
              <a:buChar char="-"/>
            </a:pPr>
            <a:r>
              <a:rPr lang="en-US" sz="1600" dirty="0" err="1">
                <a:solidFill>
                  <a:schemeClr val="tx1"/>
                </a:solidFill>
              </a:rPr>
              <a:t>agent.missed_heartbeats</a:t>
            </a:r>
            <a:endParaRPr lang="en-US" sz="1600" dirty="0">
              <a:solidFill>
                <a:schemeClr val="tx1"/>
              </a:solidFill>
            </a:endParaRPr>
          </a:p>
          <a:p>
            <a:pPr marL="285750" indent="-285750">
              <a:buFontTx/>
              <a:buChar char="-"/>
            </a:pPr>
            <a:r>
              <a:rPr lang="en-US" sz="1600" dirty="0" err="1">
                <a:solidFill>
                  <a:schemeClr val="tx1"/>
                </a:solidFill>
              </a:rPr>
              <a:t>agent.process_failed</a:t>
            </a:r>
            <a:endParaRPr lang="en-US" sz="1600" dirty="0">
              <a:solidFill>
                <a:schemeClr val="tx1"/>
              </a:solidFill>
            </a:endParaRPr>
          </a:p>
          <a:p>
            <a:pPr marL="285750" indent="-285750">
              <a:buFontTx/>
              <a:buChar char="-"/>
            </a:pPr>
            <a:r>
              <a:rPr lang="en-US" sz="1600" dirty="0" err="1">
                <a:solidFill>
                  <a:schemeClr val="tx1"/>
                </a:solidFill>
              </a:rPr>
              <a:t>pce.application_stopped</a:t>
            </a:r>
            <a:endParaRPr lang="en-US" sz="1600" dirty="0">
              <a:solidFill>
                <a:schemeClr val="tx1"/>
              </a:solidFill>
            </a:endParaRPr>
          </a:p>
          <a:p>
            <a:pPr marL="285750" indent="-285750">
              <a:buFontTx/>
              <a:buChar char="-"/>
            </a:pPr>
            <a:r>
              <a:rPr lang="en-US" sz="1600" dirty="0" err="1">
                <a:solidFill>
                  <a:schemeClr val="tx1"/>
                </a:solidFill>
              </a:rPr>
              <a:t>user.login_failure_count_exceeded</a:t>
            </a:r>
            <a:endParaRPr lang="en-US" sz="1600" dirty="0">
              <a:solidFill>
                <a:schemeClr val="tx1"/>
              </a:solidFill>
            </a:endParaRPr>
          </a:p>
          <a:p>
            <a:pPr marL="285750" indent="-285750">
              <a:buFontTx/>
              <a:buChar char="-"/>
            </a:pPr>
            <a:r>
              <a:rPr lang="en-US" sz="1600" dirty="0" err="1">
                <a:solidFill>
                  <a:schemeClr val="tx1"/>
                </a:solidFill>
              </a:rPr>
              <a:t>workload.online</a:t>
            </a:r>
            <a:endParaRPr lang="en-US" sz="1600" dirty="0">
              <a:solidFill>
                <a:schemeClr val="tx1"/>
              </a:solidFill>
            </a:endParaRPr>
          </a:p>
          <a:p>
            <a:pPr marL="285750" indent="-285750">
              <a:buFontTx/>
              <a:buChar char="-"/>
            </a:pPr>
            <a:r>
              <a:rPr lang="en-US" sz="1600" dirty="0" err="1">
                <a:solidFill>
                  <a:schemeClr val="tx1"/>
                </a:solidFill>
              </a:rPr>
              <a:t>workload.offline_after_ven_goodbye</a:t>
            </a:r>
            <a:endParaRPr lang="en-US" sz="1600" dirty="0">
              <a:solidFill>
                <a:schemeClr val="tx1"/>
              </a:solidFill>
            </a:endParaRPr>
          </a:p>
          <a:p>
            <a:pPr marL="285750" indent="-285750">
              <a:buFontTx/>
              <a:buChar char="-"/>
            </a:pPr>
            <a:endParaRPr lang="en-US" sz="1600" dirty="0">
              <a:solidFill>
                <a:schemeClr val="tx1"/>
              </a:solidFill>
            </a:endParaRPr>
          </a:p>
        </p:txBody>
      </p:sp>
    </p:spTree>
    <p:extLst>
      <p:ext uri="{BB962C8B-B14F-4D97-AF65-F5344CB8AC3E}">
        <p14:creationId xmlns:p14="http://schemas.microsoft.com/office/powerpoint/2010/main" val="344858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pic>
        <p:nvPicPr>
          <p:cNvPr id="8" name="Picture 7">
            <a:extLst>
              <a:ext uri="{FF2B5EF4-FFF2-40B4-BE49-F238E27FC236}">
                <a16:creationId xmlns:a16="http://schemas.microsoft.com/office/drawing/2014/main" id="{E5B59C57-1D50-108F-2370-665D2ADF8DE0}"/>
              </a:ext>
            </a:extLst>
          </p:cNvPr>
          <p:cNvPicPr>
            <a:picLocks noChangeAspect="1"/>
          </p:cNvPicPr>
          <p:nvPr/>
        </p:nvPicPr>
        <p:blipFill>
          <a:blip r:embed="rId2"/>
          <a:stretch>
            <a:fillRect/>
          </a:stretch>
        </p:blipFill>
        <p:spPr>
          <a:xfrm>
            <a:off x="591262" y="850661"/>
            <a:ext cx="4571012" cy="5703282"/>
          </a:xfrm>
          <a:prstGeom prst="rect">
            <a:avLst/>
          </a:prstGeom>
        </p:spPr>
      </p:pic>
      <p:sp>
        <p:nvSpPr>
          <p:cNvPr id="9" name="Title 1">
            <a:extLst>
              <a:ext uri="{FF2B5EF4-FFF2-40B4-BE49-F238E27FC236}">
                <a16:creationId xmlns:a16="http://schemas.microsoft.com/office/drawing/2014/main" id="{3C8980E9-8351-0637-B244-662639E38AC1}"/>
              </a:ext>
            </a:extLst>
          </p:cNvPr>
          <p:cNvSpPr txBox="1">
            <a:spLocks/>
          </p:cNvSpPr>
          <p:nvPr/>
        </p:nvSpPr>
        <p:spPr>
          <a:xfrm>
            <a:off x="4891010" y="1372334"/>
            <a:ext cx="1103586" cy="3447393"/>
          </a:xfrm>
          <a:prstGeom prst="rect">
            <a:avLst/>
          </a:prstGeom>
        </p:spPr>
        <p:txBody>
          <a:bodyPr vert="horz" lIns="91440" tIns="45720" rIns="91440" bIns="45720" rtlCol="0" anchor="ctr">
            <a:noAutofit/>
          </a:bodyPr>
          <a:lstStyle>
            <a:lvl1pPr algn="l" defTabSz="914400" rtl="0" eaLnBrk="1" latinLnBrk="0" hangingPunct="1">
              <a:lnSpc>
                <a:spcPct val="120000"/>
              </a:lnSpc>
              <a:spcBef>
                <a:spcPct val="0"/>
              </a:spcBef>
              <a:buNone/>
              <a:defRPr lang="en-US" sz="2400" b="1" i="0" kern="1200" spc="-6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SG" sz="30000" b="0" dirty="0">
                <a:latin typeface="Verdana"/>
                <a:ea typeface="Verdana"/>
              </a:rPr>
              <a:t>{</a:t>
            </a:r>
          </a:p>
        </p:txBody>
      </p:sp>
      <p:pic>
        <p:nvPicPr>
          <p:cNvPr id="3" name="Picture 2">
            <a:extLst>
              <a:ext uri="{FF2B5EF4-FFF2-40B4-BE49-F238E27FC236}">
                <a16:creationId xmlns:a16="http://schemas.microsoft.com/office/drawing/2014/main" id="{9DD272E0-8797-5A7D-15F1-2B3DC40802FF}"/>
              </a:ext>
            </a:extLst>
          </p:cNvPr>
          <p:cNvPicPr>
            <a:picLocks noChangeAspect="1"/>
          </p:cNvPicPr>
          <p:nvPr/>
        </p:nvPicPr>
        <p:blipFill>
          <a:blip r:embed="rId3"/>
          <a:stretch>
            <a:fillRect/>
          </a:stretch>
        </p:blipFill>
        <p:spPr>
          <a:xfrm>
            <a:off x="7106821" y="274013"/>
            <a:ext cx="4997274" cy="5821988"/>
          </a:xfrm>
          <a:prstGeom prst="rect">
            <a:avLst/>
          </a:prstGeom>
        </p:spPr>
      </p:pic>
    </p:spTree>
    <p:extLst>
      <p:ext uri="{BB962C8B-B14F-4D97-AF65-F5344CB8AC3E}">
        <p14:creationId xmlns:p14="http://schemas.microsoft.com/office/powerpoint/2010/main" val="39375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7" name="Elbow Connector 6">
            <a:extLst>
              <a:ext uri="{FF2B5EF4-FFF2-40B4-BE49-F238E27FC236}">
                <a16:creationId xmlns:a16="http://schemas.microsoft.com/office/drawing/2014/main" id="{BFDC54BE-953B-5A4F-B36D-0794211E5D1E}"/>
              </a:ext>
            </a:extLst>
          </p:cNvPr>
          <p:cNvCxnSpPr>
            <a:cxnSpLocks/>
            <a:stCxn id="5" idx="2"/>
            <a:endCxn id="8" idx="0"/>
          </p:cNvCxnSpPr>
          <p:nvPr/>
        </p:nvCxnSpPr>
        <p:spPr>
          <a:xfrm rot="5400000" flipH="1" flipV="1">
            <a:off x="4546804" y="1218865"/>
            <a:ext cx="3497403" cy="5988133"/>
          </a:xfrm>
          <a:prstGeom prst="bentConnector5">
            <a:avLst>
              <a:gd name="adj1" fmla="val -6536"/>
              <a:gd name="adj2" fmla="val 52630"/>
              <a:gd name="adj3" fmla="val 106536"/>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CDC19CC-960B-02E1-3D9F-022E588B73E2}"/>
              </a:ext>
            </a:extLst>
          </p:cNvPr>
          <p:cNvPicPr>
            <a:picLocks noChangeAspect="1"/>
          </p:cNvPicPr>
          <p:nvPr/>
        </p:nvPicPr>
        <p:blipFill>
          <a:blip r:embed="rId2"/>
          <a:stretch>
            <a:fillRect/>
          </a:stretch>
        </p:blipFill>
        <p:spPr>
          <a:xfrm>
            <a:off x="680096" y="1008314"/>
            <a:ext cx="5242688" cy="4953319"/>
          </a:xfrm>
          <a:prstGeom prst="rect">
            <a:avLst/>
          </a:prstGeom>
        </p:spPr>
      </p:pic>
      <p:pic>
        <p:nvPicPr>
          <p:cNvPr id="8" name="Picture 7">
            <a:extLst>
              <a:ext uri="{FF2B5EF4-FFF2-40B4-BE49-F238E27FC236}">
                <a16:creationId xmlns:a16="http://schemas.microsoft.com/office/drawing/2014/main" id="{1084E336-2E9E-7851-2A53-C56811D13947}"/>
              </a:ext>
            </a:extLst>
          </p:cNvPr>
          <p:cNvPicPr>
            <a:picLocks noChangeAspect="1"/>
          </p:cNvPicPr>
          <p:nvPr/>
        </p:nvPicPr>
        <p:blipFill>
          <a:blip r:embed="rId3"/>
          <a:stretch>
            <a:fillRect/>
          </a:stretch>
        </p:blipFill>
        <p:spPr>
          <a:xfrm>
            <a:off x="6983158" y="2464230"/>
            <a:ext cx="4612829" cy="1535064"/>
          </a:xfrm>
          <a:prstGeom prst="rect">
            <a:avLst/>
          </a:prstGeom>
        </p:spPr>
      </p:pic>
    </p:spTree>
    <p:extLst>
      <p:ext uri="{BB962C8B-B14F-4D97-AF65-F5344CB8AC3E}">
        <p14:creationId xmlns:p14="http://schemas.microsoft.com/office/powerpoint/2010/main" val="4117137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57088" y="850661"/>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600" dirty="0">
                <a:solidFill>
                  <a:schemeClr val="tx1"/>
                </a:solidFill>
              </a:rPr>
              <a:t>Job recurrence every 1 hour</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Retrieve the current time as initial variable.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Subtract 1 hour from the current time. Use the variable to feed the “</a:t>
            </a:r>
            <a:r>
              <a:rPr lang="en-US" sz="1600" dirty="0" err="1">
                <a:solidFill>
                  <a:schemeClr val="tx1"/>
                </a:solidFill>
              </a:rPr>
              <a:t>start_date</a:t>
            </a:r>
            <a:r>
              <a:rPr lang="en-US" sz="1600" dirty="0">
                <a:solidFill>
                  <a:schemeClr val="tx1"/>
                </a:solidFill>
              </a:rPr>
              <a:t>” as ”last hour from now”, and the “</a:t>
            </a:r>
            <a:r>
              <a:rPr lang="en-US" sz="1600" dirty="0" err="1">
                <a:solidFill>
                  <a:schemeClr val="tx1"/>
                </a:solidFill>
              </a:rPr>
              <a:t>end_data</a:t>
            </a:r>
            <a:r>
              <a:rPr lang="en-US" sz="1600" dirty="0">
                <a:solidFill>
                  <a:schemeClr val="tx1"/>
                </a:solidFill>
              </a:rPr>
              <a:t>” as “current time” in the HTTP POST query to </a:t>
            </a:r>
            <a:r>
              <a:rPr lang="en-US" sz="1600" dirty="0" err="1">
                <a:solidFill>
                  <a:schemeClr val="tx1"/>
                </a:solidFill>
              </a:rPr>
              <a:t>async_queries</a:t>
            </a:r>
            <a:r>
              <a:rPr lang="en-US" sz="1600" dirty="0">
                <a:solidFill>
                  <a:schemeClr val="tx1"/>
                </a:solidFill>
              </a:rPr>
              <a:t> for job creation on URL: “/</a:t>
            </a:r>
            <a:r>
              <a:rPr lang="en-US" sz="1600" dirty="0" err="1">
                <a:solidFill>
                  <a:schemeClr val="tx1"/>
                </a:solidFill>
              </a:rPr>
              <a:t>api</a:t>
            </a:r>
            <a:r>
              <a:rPr lang="en-US" sz="1600" dirty="0">
                <a:solidFill>
                  <a:schemeClr val="tx1"/>
                </a:solidFill>
              </a:rPr>
              <a:t>/v2/orgs/&lt;id&gt;/</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a:t>
            </a:r>
          </a:p>
          <a:p>
            <a:endParaRPr lang="en-US" sz="1600" dirty="0">
              <a:solidFill>
                <a:schemeClr val="tx1"/>
              </a:solidFill>
            </a:endParaRPr>
          </a:p>
          <a:p>
            <a:pPr marL="285750" indent="-285750">
              <a:buFontTx/>
              <a:buChar char="-"/>
            </a:pPr>
            <a:r>
              <a:rPr lang="en-US" sz="1600" dirty="0">
                <a:solidFill>
                  <a:schemeClr val="tx1"/>
                </a:solidFill>
              </a:rPr>
              <a:t>When HTTP POST </a:t>
            </a:r>
            <a:r>
              <a:rPr lang="en-US" sz="1600" dirty="0" err="1">
                <a:solidFill>
                  <a:schemeClr val="tx1"/>
                </a:solidFill>
              </a:rPr>
              <a:t>status_code</a:t>
            </a:r>
            <a:r>
              <a:rPr lang="en-US" sz="1600" dirty="0">
                <a:solidFill>
                  <a:schemeClr val="tx1"/>
                </a:solidFill>
              </a:rPr>
              <a:t>=202, parse the response body as JSON properly. With this, it allows the apps to retrieve the </a:t>
            </a:r>
            <a:r>
              <a:rPr lang="en-US" sz="1600" dirty="0" err="1">
                <a:solidFill>
                  <a:schemeClr val="tx1"/>
                </a:solidFill>
              </a:rPr>
              <a:t>async_query</a:t>
            </a:r>
            <a:r>
              <a:rPr lang="en-US" sz="1600" dirty="0">
                <a:solidFill>
                  <a:schemeClr val="tx1"/>
                </a:solidFill>
              </a:rPr>
              <a:t> job HREF and initial </a:t>
            </a:r>
            <a:r>
              <a:rPr lang="en-US" sz="1600" dirty="0" err="1">
                <a:solidFill>
                  <a:schemeClr val="tx1"/>
                </a:solidFill>
              </a:rPr>
              <a:t>async_query</a:t>
            </a:r>
            <a:r>
              <a:rPr lang="en-US" sz="1600" dirty="0">
                <a:solidFill>
                  <a:schemeClr val="tx1"/>
                </a:solidFill>
              </a:rPr>
              <a:t> job status for tracking purpose.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Configure a delay timer for 2 seconds, it rechecks until the job has completed.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HTTP GET from the URL of job HREF. </a:t>
            </a:r>
            <a:r>
              <a:rPr lang="en-US" sz="1600" dirty="0" err="1">
                <a:solidFill>
                  <a:schemeClr val="tx1"/>
                </a:solidFill>
              </a:rPr>
              <a:t>Eg</a:t>
            </a:r>
            <a:r>
              <a:rPr lang="en-US" sz="1600" dirty="0">
                <a:solidFill>
                  <a:schemeClr val="tx1"/>
                </a:solidFill>
              </a:rPr>
              <a:t>: “</a:t>
            </a:r>
            <a:r>
              <a:rPr lang="en-US" sz="1600" dirty="0" err="1">
                <a:solidFill>
                  <a:schemeClr val="tx1"/>
                </a:solidFill>
              </a:rPr>
              <a:t>api</a:t>
            </a:r>
            <a:r>
              <a:rPr lang="en-US" sz="1600" dirty="0">
                <a:solidFill>
                  <a:schemeClr val="tx1"/>
                </a:solidFill>
              </a:rPr>
              <a:t>/v2/orgs/8/</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/&lt;job </a:t>
            </a:r>
            <a:r>
              <a:rPr lang="en-US" sz="1600" dirty="0" err="1">
                <a:solidFill>
                  <a:schemeClr val="tx1"/>
                </a:solidFill>
              </a:rPr>
              <a:t>href</a:t>
            </a:r>
            <a:r>
              <a:rPr lang="en-US" sz="1600" dirty="0">
                <a:solidFill>
                  <a:schemeClr val="tx1"/>
                </a:solidFill>
              </a:rPr>
              <a:t>&gt;”</a:t>
            </a:r>
          </a:p>
          <a:p>
            <a:endParaRPr lang="en-US" sz="1600" dirty="0">
              <a:solidFill>
                <a:schemeClr val="tx1"/>
              </a:solidFill>
            </a:endParaRPr>
          </a:p>
          <a:p>
            <a:r>
              <a:rPr lang="en-US" sz="1600" dirty="0">
                <a:solidFill>
                  <a:srgbClr val="FF0000"/>
                </a:solidFill>
              </a:rPr>
              <a:t>** For schema, please check the attached “</a:t>
            </a:r>
            <a:r>
              <a:rPr lang="en-US" sz="1600" dirty="0" err="1">
                <a:solidFill>
                  <a:srgbClr val="FF0000"/>
                </a:solidFill>
              </a:rPr>
              <a:t>illumio_systemevent_schema</a:t>
            </a:r>
            <a:r>
              <a:rPr lang="en-US" sz="1600" dirty="0">
                <a:solidFill>
                  <a:srgbClr val="FF0000"/>
                </a:solidFill>
              </a:rPr>
              <a:t>"</a:t>
            </a:r>
          </a:p>
        </p:txBody>
      </p:sp>
    </p:spTree>
    <p:extLst>
      <p:ext uri="{BB962C8B-B14F-4D97-AF65-F5344CB8AC3E}">
        <p14:creationId xmlns:p14="http://schemas.microsoft.com/office/powerpoint/2010/main" val="171960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57088" y="850661"/>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600" dirty="0">
                <a:solidFill>
                  <a:schemeClr val="tx1"/>
                </a:solidFill>
              </a:rPr>
              <a:t>When the GET </a:t>
            </a:r>
            <a:r>
              <a:rPr lang="en-US" sz="1600" dirty="0" err="1">
                <a:solidFill>
                  <a:schemeClr val="tx1"/>
                </a:solidFill>
              </a:rPr>
              <a:t>status_code</a:t>
            </a:r>
            <a:r>
              <a:rPr lang="en-US" sz="1600" dirty="0">
                <a:solidFill>
                  <a:schemeClr val="tx1"/>
                </a:solidFill>
              </a:rPr>
              <a:t> = 200, retrieve the response body, parse it as JSON properly. </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Retrieve the job status properties from the JSON output for tracking purpose.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Monitoring the job status properties until it is equal to “completed”.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Download the traffic report from URL. Eg. “</a:t>
            </a:r>
            <a:r>
              <a:rPr lang="en-US" sz="1600" dirty="0" err="1">
                <a:solidFill>
                  <a:schemeClr val="tx1"/>
                </a:solidFill>
              </a:rPr>
              <a:t>api</a:t>
            </a:r>
            <a:r>
              <a:rPr lang="en-US" sz="1600" dirty="0">
                <a:solidFill>
                  <a:schemeClr val="tx1"/>
                </a:solidFill>
              </a:rPr>
              <a:t>/v2/orgs/8/</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/&lt;job HRF&gt;/download”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Send data to log analytics.</a:t>
            </a:r>
          </a:p>
          <a:p>
            <a:endParaRPr lang="en-US" sz="1600" dirty="0">
              <a:solidFill>
                <a:schemeClr val="tx1"/>
              </a:solidFill>
            </a:endParaRPr>
          </a:p>
          <a:p>
            <a:endParaRPr lang="en-US" sz="1600" dirty="0">
              <a:solidFill>
                <a:schemeClr val="tx1"/>
              </a:solidFill>
            </a:endParaRPr>
          </a:p>
          <a:p>
            <a:r>
              <a:rPr lang="en-US" sz="1600" dirty="0">
                <a:solidFill>
                  <a:srgbClr val="FF0000"/>
                </a:solidFill>
              </a:rPr>
              <a:t>** For schema, please check the attached “</a:t>
            </a:r>
            <a:r>
              <a:rPr lang="en-US" sz="1600" dirty="0" err="1">
                <a:solidFill>
                  <a:srgbClr val="FF0000"/>
                </a:solidFill>
              </a:rPr>
              <a:t>illumio_trafficdata_schema</a:t>
            </a:r>
            <a:r>
              <a:rPr lang="en-US" sz="1600" dirty="0">
                <a:solidFill>
                  <a:srgbClr val="FF0000"/>
                </a:solidFill>
              </a:rPr>
              <a:t>"</a:t>
            </a:r>
          </a:p>
        </p:txBody>
      </p:sp>
    </p:spTree>
    <p:extLst>
      <p:ext uri="{BB962C8B-B14F-4D97-AF65-F5344CB8AC3E}">
        <p14:creationId xmlns:p14="http://schemas.microsoft.com/office/powerpoint/2010/main" val="1110009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- 1</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5594474" y="1430508"/>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You may get the above error when running this job. Mainly it is because the size of input is over the data limit.</a:t>
            </a:r>
          </a:p>
          <a:p>
            <a:r>
              <a:rPr lang="en-US" sz="1200" dirty="0">
                <a:solidFill>
                  <a:schemeClr val="tx1"/>
                </a:solidFill>
                <a:hlinkClick r:id="rId2"/>
              </a:rPr>
              <a:t>https://docs.microsoft.com/en-us/azure/logic-apps/logic-apps-limits-and-config?tabs=azure-portal#workflow-definition-limits</a:t>
            </a:r>
            <a:endParaRPr lang="en-US" sz="1200" dirty="0">
              <a:solidFill>
                <a:schemeClr val="tx1"/>
              </a:solidFill>
            </a:endParaRPr>
          </a:p>
          <a:p>
            <a:endParaRPr lang="en-US" sz="1200" dirty="0">
              <a:solidFill>
                <a:schemeClr val="tx1"/>
              </a:solidFill>
            </a:endParaRPr>
          </a:p>
          <a:p>
            <a:r>
              <a:rPr lang="en-US" sz="1200" b="1" u="sng" dirty="0">
                <a:solidFill>
                  <a:schemeClr val="tx1"/>
                </a:solidFill>
              </a:rPr>
              <a:t>Workaround</a:t>
            </a:r>
            <a:r>
              <a:rPr lang="en-US" sz="1200" dirty="0">
                <a:solidFill>
                  <a:schemeClr val="tx1"/>
                </a:solidFill>
              </a:rPr>
              <a:t>:</a:t>
            </a:r>
          </a:p>
          <a:p>
            <a:endParaRPr lang="en-US" sz="1200" dirty="0">
              <a:solidFill>
                <a:schemeClr val="tx1"/>
              </a:solidFill>
            </a:endParaRPr>
          </a:p>
          <a:p>
            <a:r>
              <a:rPr lang="en-US" sz="1200" dirty="0">
                <a:solidFill>
                  <a:schemeClr val="tx1"/>
                </a:solidFill>
              </a:rPr>
              <a:t>Enable ”allow chunking” to allow the large messages split up into smaller chunks. Chunking is supported on SCP4. Enable this on all </a:t>
            </a:r>
            <a:r>
              <a:rPr lang="en-US" sz="1200">
                <a:solidFill>
                  <a:schemeClr val="tx1"/>
                </a:solidFill>
              </a:rPr>
              <a:t>HTTP actions.</a:t>
            </a:r>
            <a:endParaRPr lang="en-US" sz="1200" dirty="0">
              <a:solidFill>
                <a:schemeClr val="tx1"/>
              </a:solidFill>
            </a:endParaRPr>
          </a:p>
          <a:p>
            <a:endParaRPr lang="en-US" sz="1200" dirty="0">
              <a:solidFill>
                <a:schemeClr val="tx1"/>
              </a:solidFill>
            </a:endParaRPr>
          </a:p>
        </p:txBody>
      </p:sp>
      <p:pic>
        <p:nvPicPr>
          <p:cNvPr id="4" name="Picture 3">
            <a:extLst>
              <a:ext uri="{FF2B5EF4-FFF2-40B4-BE49-F238E27FC236}">
                <a16:creationId xmlns:a16="http://schemas.microsoft.com/office/drawing/2014/main" id="{88449997-2B6A-E72B-426F-95E947CA132B}"/>
              </a:ext>
            </a:extLst>
          </p:cNvPr>
          <p:cNvPicPr>
            <a:picLocks noChangeAspect="1"/>
          </p:cNvPicPr>
          <p:nvPr/>
        </p:nvPicPr>
        <p:blipFill>
          <a:blip r:embed="rId3"/>
          <a:stretch>
            <a:fillRect/>
          </a:stretch>
        </p:blipFill>
        <p:spPr>
          <a:xfrm>
            <a:off x="315653" y="1080095"/>
            <a:ext cx="4972251" cy="4697809"/>
          </a:xfrm>
          <a:prstGeom prst="rect">
            <a:avLst/>
          </a:prstGeom>
        </p:spPr>
      </p:pic>
      <p:pic>
        <p:nvPicPr>
          <p:cNvPr id="3" name="Picture 2">
            <a:extLst>
              <a:ext uri="{FF2B5EF4-FFF2-40B4-BE49-F238E27FC236}">
                <a16:creationId xmlns:a16="http://schemas.microsoft.com/office/drawing/2014/main" id="{C0EE39BF-4BC4-7DFC-B28A-7DBDC1921817}"/>
              </a:ext>
            </a:extLst>
          </p:cNvPr>
          <p:cNvPicPr>
            <a:picLocks noChangeAspect="1"/>
          </p:cNvPicPr>
          <p:nvPr/>
        </p:nvPicPr>
        <p:blipFill>
          <a:blip r:embed="rId4"/>
          <a:stretch>
            <a:fillRect/>
          </a:stretch>
        </p:blipFill>
        <p:spPr>
          <a:xfrm>
            <a:off x="6169573" y="588108"/>
            <a:ext cx="4602874" cy="722019"/>
          </a:xfrm>
          <a:prstGeom prst="rect">
            <a:avLst/>
          </a:prstGeom>
        </p:spPr>
      </p:pic>
      <p:pic>
        <p:nvPicPr>
          <p:cNvPr id="5" name="Picture 4">
            <a:extLst>
              <a:ext uri="{FF2B5EF4-FFF2-40B4-BE49-F238E27FC236}">
                <a16:creationId xmlns:a16="http://schemas.microsoft.com/office/drawing/2014/main" id="{E0674125-2B26-0FE2-3939-F7391BA32276}"/>
              </a:ext>
            </a:extLst>
          </p:cNvPr>
          <p:cNvPicPr>
            <a:picLocks noChangeAspect="1"/>
          </p:cNvPicPr>
          <p:nvPr/>
        </p:nvPicPr>
        <p:blipFill>
          <a:blip r:embed="rId5"/>
          <a:stretch>
            <a:fillRect/>
          </a:stretch>
        </p:blipFill>
        <p:spPr>
          <a:xfrm>
            <a:off x="5896240" y="3428999"/>
            <a:ext cx="4493515" cy="1040969"/>
          </a:xfrm>
          <a:prstGeom prst="rect">
            <a:avLst/>
          </a:prstGeom>
        </p:spPr>
      </p:pic>
      <p:pic>
        <p:nvPicPr>
          <p:cNvPr id="7" name="Picture 6">
            <a:extLst>
              <a:ext uri="{FF2B5EF4-FFF2-40B4-BE49-F238E27FC236}">
                <a16:creationId xmlns:a16="http://schemas.microsoft.com/office/drawing/2014/main" id="{88817A9F-8367-7627-4F4C-D6147069863B}"/>
              </a:ext>
            </a:extLst>
          </p:cNvPr>
          <p:cNvPicPr>
            <a:picLocks noChangeAspect="1"/>
          </p:cNvPicPr>
          <p:nvPr/>
        </p:nvPicPr>
        <p:blipFill>
          <a:blip r:embed="rId6"/>
          <a:stretch>
            <a:fillRect/>
          </a:stretch>
        </p:blipFill>
        <p:spPr>
          <a:xfrm>
            <a:off x="6169571" y="4610424"/>
            <a:ext cx="3946855" cy="817068"/>
          </a:xfrm>
          <a:prstGeom prst="rect">
            <a:avLst/>
          </a:prstGeom>
        </p:spPr>
      </p:pic>
    </p:spTree>
    <p:extLst>
      <p:ext uri="{BB962C8B-B14F-4D97-AF65-F5344CB8AC3E}">
        <p14:creationId xmlns:p14="http://schemas.microsoft.com/office/powerpoint/2010/main" val="3217182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5447330" y="481056"/>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CSV with 200K rows, size is around 60MB</a:t>
            </a:r>
          </a:p>
          <a:p>
            <a:r>
              <a:rPr lang="en-US" sz="1200" dirty="0">
                <a:solidFill>
                  <a:schemeClr val="tx1"/>
                </a:solidFill>
              </a:rPr>
              <a:t>CSV with 100K rows, size is around 30MB</a:t>
            </a:r>
          </a:p>
          <a:p>
            <a:endParaRPr lang="en-US" sz="1200" b="1" u="sng" dirty="0">
              <a:solidFill>
                <a:schemeClr val="tx1"/>
              </a:solidFill>
            </a:endParaRPr>
          </a:p>
          <a:p>
            <a:endParaRPr lang="en-US" sz="1200" b="1" u="sng" dirty="0">
              <a:solidFill>
                <a:schemeClr val="tx1"/>
              </a:solidFill>
            </a:endParaRPr>
          </a:p>
          <a:p>
            <a:r>
              <a:rPr lang="en-US" sz="1200" b="1" u="sng" dirty="0">
                <a:solidFill>
                  <a:schemeClr val="tx1"/>
                </a:solidFill>
              </a:rPr>
              <a:t>Workaround</a:t>
            </a:r>
            <a:r>
              <a:rPr lang="en-US" sz="1200" dirty="0">
                <a:solidFill>
                  <a:schemeClr val="tx1"/>
                </a:solidFill>
              </a:rPr>
              <a:t>:</a:t>
            </a:r>
          </a:p>
          <a:p>
            <a:endParaRPr lang="en-US" sz="1200" dirty="0">
              <a:solidFill>
                <a:schemeClr val="tx1"/>
              </a:solidFill>
            </a:endParaRPr>
          </a:p>
          <a:p>
            <a:r>
              <a:rPr lang="en-US" sz="1200" b="1" dirty="0">
                <a:solidFill>
                  <a:schemeClr val="tx1"/>
                </a:solidFill>
              </a:rPr>
              <a:t>Option 1: </a:t>
            </a:r>
            <a:r>
              <a:rPr lang="en-US" sz="1200" dirty="0">
                <a:solidFill>
                  <a:schemeClr val="tx1"/>
                </a:solidFill>
              </a:rPr>
              <a:t>Reduce the query timer from 1 hour to 10 mins</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In some environment, we might be getting 100K rows within 10 mins.</a:t>
            </a:r>
          </a:p>
        </p:txBody>
      </p:sp>
      <p:pic>
        <p:nvPicPr>
          <p:cNvPr id="8" name="Picture 7">
            <a:extLst>
              <a:ext uri="{FF2B5EF4-FFF2-40B4-BE49-F238E27FC236}">
                <a16:creationId xmlns:a16="http://schemas.microsoft.com/office/drawing/2014/main" id="{84A09BE0-162B-4772-DC5E-DD36BF18B2C5}"/>
              </a:ext>
            </a:extLst>
          </p:cNvPr>
          <p:cNvPicPr>
            <a:picLocks noChangeAspect="1"/>
          </p:cNvPicPr>
          <p:nvPr/>
        </p:nvPicPr>
        <p:blipFill>
          <a:blip r:embed="rId2"/>
          <a:stretch>
            <a:fillRect/>
          </a:stretch>
        </p:blipFill>
        <p:spPr>
          <a:xfrm>
            <a:off x="606973" y="873160"/>
            <a:ext cx="3305798" cy="3557451"/>
          </a:xfrm>
          <a:prstGeom prst="rect">
            <a:avLst/>
          </a:prstGeom>
        </p:spPr>
      </p:pic>
      <p:sp>
        <p:nvSpPr>
          <p:cNvPr id="9" name="Rounded Rectangle 8">
            <a:extLst>
              <a:ext uri="{FF2B5EF4-FFF2-40B4-BE49-F238E27FC236}">
                <a16:creationId xmlns:a16="http://schemas.microsoft.com/office/drawing/2014/main" id="{BC75394F-46C8-61EF-EDA8-9A1180F7EFC3}"/>
              </a:ext>
            </a:extLst>
          </p:cNvPr>
          <p:cNvSpPr/>
          <p:nvPr/>
        </p:nvSpPr>
        <p:spPr>
          <a:xfrm>
            <a:off x="485622" y="4608611"/>
            <a:ext cx="470468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You may get the above error when running this job. Mainly it is because the Azure Monitor Data Collection API allows up to maximum of 30MB per post</a:t>
            </a:r>
          </a:p>
          <a:p>
            <a:r>
              <a:rPr lang="en-US" sz="1200" dirty="0">
                <a:solidFill>
                  <a:schemeClr val="tx1"/>
                </a:solidFill>
                <a:hlinkClick r:id="rId3"/>
              </a:rPr>
              <a:t>https://docs.microsoft.com/en-us/azure/azure-monitor/logs/data-collector-api#data-limits</a:t>
            </a:r>
            <a:r>
              <a:rPr lang="en-US" sz="1200" dirty="0">
                <a:solidFill>
                  <a:schemeClr val="tx1"/>
                </a:solidFill>
              </a:rPr>
              <a:t> </a:t>
            </a:r>
          </a:p>
          <a:p>
            <a:endParaRPr lang="en-US" sz="1200" dirty="0">
              <a:solidFill>
                <a:schemeClr val="tx1"/>
              </a:solidFill>
            </a:endParaRPr>
          </a:p>
          <a:p>
            <a:endParaRPr lang="en-US" sz="1200" dirty="0">
              <a:solidFill>
                <a:schemeClr val="tx1"/>
              </a:solidFill>
            </a:endParaRPr>
          </a:p>
        </p:txBody>
      </p:sp>
      <p:pic>
        <p:nvPicPr>
          <p:cNvPr id="11" name="Picture 10">
            <a:extLst>
              <a:ext uri="{FF2B5EF4-FFF2-40B4-BE49-F238E27FC236}">
                <a16:creationId xmlns:a16="http://schemas.microsoft.com/office/drawing/2014/main" id="{DEC9724D-7ACD-8B43-0AF3-E2BAA8BC6A76}"/>
              </a:ext>
            </a:extLst>
          </p:cNvPr>
          <p:cNvPicPr>
            <a:picLocks noChangeAspect="1"/>
          </p:cNvPicPr>
          <p:nvPr/>
        </p:nvPicPr>
        <p:blipFill>
          <a:blip r:embed="rId4"/>
          <a:stretch>
            <a:fillRect/>
          </a:stretch>
        </p:blipFill>
        <p:spPr>
          <a:xfrm>
            <a:off x="5608320" y="1941611"/>
            <a:ext cx="3797300" cy="2667000"/>
          </a:xfrm>
          <a:prstGeom prst="rect">
            <a:avLst/>
          </a:prstGeom>
        </p:spPr>
      </p:pic>
    </p:spTree>
    <p:extLst>
      <p:ext uri="{BB962C8B-B14F-4D97-AF65-F5344CB8AC3E}">
        <p14:creationId xmlns:p14="http://schemas.microsoft.com/office/powerpoint/2010/main" val="3691111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a:t>
            </a:r>
            <a:r>
              <a:rPr lang="en-US">
                <a:latin typeface="Verdana"/>
                <a:ea typeface="Verdana"/>
              </a:rPr>
              <a:t>– 2.1</a:t>
            </a:r>
            <a:endParaRPr lang="en-US" dirty="0">
              <a:latin typeface="Verdana"/>
              <a:ea typeface="Verdana"/>
            </a:endParaRPr>
          </a:p>
        </p:txBody>
      </p:sp>
      <p:sp>
        <p:nvSpPr>
          <p:cNvPr id="6" name="Rounded Rectangle 5">
            <a:extLst>
              <a:ext uri="{FF2B5EF4-FFF2-40B4-BE49-F238E27FC236}">
                <a16:creationId xmlns:a16="http://schemas.microsoft.com/office/drawing/2014/main" id="{1F6520A8-DAE1-374E-9F82-58B53FBD937C}"/>
              </a:ext>
            </a:extLst>
          </p:cNvPr>
          <p:cNvSpPr/>
          <p:nvPr/>
        </p:nvSpPr>
        <p:spPr>
          <a:xfrm>
            <a:off x="782638" y="820907"/>
            <a:ext cx="49516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2:</a:t>
            </a:r>
          </a:p>
          <a:p>
            <a:endParaRPr lang="en-US" sz="1200" dirty="0">
              <a:solidFill>
                <a:schemeClr val="tx1"/>
              </a:solidFill>
            </a:endParaRPr>
          </a:p>
          <a:p>
            <a:r>
              <a:rPr lang="en-US" sz="1200" dirty="0">
                <a:solidFill>
                  <a:schemeClr val="tx1"/>
                </a:solidFill>
              </a:rPr>
              <a:t>Try exclude broadcast and multicast from the query if these are not wanted. You could also exclude </a:t>
            </a:r>
            <a:r>
              <a:rPr lang="en-US" sz="1200" dirty="0" err="1">
                <a:solidFill>
                  <a:schemeClr val="tx1"/>
                </a:solidFill>
              </a:rPr>
              <a:t>netbios</a:t>
            </a:r>
            <a:r>
              <a:rPr lang="en-US" sz="1200" dirty="0">
                <a:solidFill>
                  <a:schemeClr val="tx1"/>
                </a:solidFill>
              </a:rPr>
              <a:t> (137 ~ 139) when appropriate. These should fairly reduce the size of data.</a:t>
            </a:r>
          </a:p>
          <a:p>
            <a:endParaRPr lang="en-US" sz="1200" dirty="0">
              <a:solidFill>
                <a:schemeClr val="tx1"/>
              </a:solidFill>
            </a:endParaRPr>
          </a:p>
          <a:p>
            <a:endParaRPr lang="en-US" sz="1200" dirty="0">
              <a:solidFill>
                <a:schemeClr val="tx1"/>
              </a:solidFill>
            </a:endParaRPr>
          </a:p>
        </p:txBody>
      </p:sp>
      <p:sp>
        <p:nvSpPr>
          <p:cNvPr id="7" name="Rounded Rectangle 6">
            <a:extLst>
              <a:ext uri="{FF2B5EF4-FFF2-40B4-BE49-F238E27FC236}">
                <a16:creationId xmlns:a16="http://schemas.microsoft.com/office/drawing/2014/main" id="{D6B5EA00-8E29-1E8A-EA3F-E519353BBA25}"/>
              </a:ext>
            </a:extLst>
          </p:cNvPr>
          <p:cNvSpPr/>
          <p:nvPr/>
        </p:nvSpPr>
        <p:spPr>
          <a:xfrm>
            <a:off x="791698" y="2035754"/>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600" dirty="0">
                <a:solidFill>
                  <a:schemeClr val="tx1"/>
                </a:solidFill>
                <a:latin typeface="Consolas" panose="020B0609020204030204" pitchFamily="49" charset="0"/>
                <a:cs typeface="Consolas" panose="020B0609020204030204" pitchFamily="49" charset="0"/>
              </a:rPr>
              <a:t>{</a:t>
            </a:r>
          </a:p>
          <a:p>
            <a:r>
              <a:rPr lang="en-US" sz="600" dirty="0">
                <a:solidFill>
                  <a:schemeClr val="tx1"/>
                </a:solidFill>
                <a:latin typeface="Consolas" panose="020B0609020204030204" pitchFamily="49" charset="0"/>
                <a:cs typeface="Consolas" panose="020B0609020204030204" pitchFamily="49" charset="0"/>
              </a:rPr>
              <a:t>    "sources":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"destinations":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"transmission": "multicast"</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"transmission": "broadcast"</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"services":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137,</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138,</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139,</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sources_destinations_query_op</a:t>
            </a:r>
            <a:r>
              <a:rPr lang="en-US" sz="600" dirty="0">
                <a:solidFill>
                  <a:schemeClr val="tx1"/>
                </a:solidFill>
                <a:latin typeface="Consolas" panose="020B0609020204030204" pitchFamily="49" charset="0"/>
                <a:cs typeface="Consolas" panose="020B0609020204030204" pitchFamily="49" charset="0"/>
              </a:rPr>
              <a:t>": "or",</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start_date</a:t>
            </a:r>
            <a:r>
              <a:rPr lang="en-US" sz="600" dirty="0">
                <a:solidFill>
                  <a:schemeClr val="tx1"/>
                </a:solidFill>
                <a:latin typeface="Consolas" panose="020B0609020204030204" pitchFamily="49" charset="0"/>
                <a:cs typeface="Consolas" panose="020B0609020204030204" pitchFamily="49" charset="0"/>
              </a:rPr>
              <a:t>": "2022-06-07T08:40:20.784Z",</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end_date</a:t>
            </a:r>
            <a:r>
              <a:rPr lang="en-US" sz="600" dirty="0">
                <a:solidFill>
                  <a:schemeClr val="tx1"/>
                </a:solidFill>
                <a:latin typeface="Consolas" panose="020B0609020204030204" pitchFamily="49" charset="0"/>
                <a:cs typeface="Consolas" panose="020B0609020204030204" pitchFamily="49" charset="0"/>
              </a:rPr>
              <a:t>": "2022-06-08T08:40:20.785Z",</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policy_decisions</a:t>
            </a:r>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boundary_decisions</a:t>
            </a:r>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max_results</a:t>
            </a:r>
            <a:r>
              <a:rPr lang="en-US" sz="600" dirty="0">
                <a:solidFill>
                  <a:schemeClr val="tx1"/>
                </a:solidFill>
                <a:latin typeface="Consolas" panose="020B0609020204030204" pitchFamily="49" charset="0"/>
                <a:cs typeface="Consolas" panose="020B0609020204030204" pitchFamily="49" charset="0"/>
              </a:rPr>
              <a:t>": 200000,</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query_name</a:t>
            </a:r>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UI_EXPLORER_QUERY_Consumer</a:t>
            </a:r>
            <a:r>
              <a:rPr lang="en-US" sz="600" dirty="0">
                <a:solidFill>
                  <a:schemeClr val="tx1"/>
                </a:solidFill>
                <a:latin typeface="Consolas" panose="020B0609020204030204" pitchFamily="49" charset="0"/>
                <a:cs typeface="Consolas" panose="020B0609020204030204" pitchFamily="49" charset="0"/>
              </a:rPr>
              <a:t> Or Provider Exclude: Multicast, Broadcast Services Name is not: 137 138 UDP 139 UDP Time: Last 1 Hours"</a:t>
            </a:r>
          </a:p>
          <a:p>
            <a:r>
              <a:rPr lang="en-US" sz="600" dirty="0">
                <a:solidFill>
                  <a:schemeClr val="tx1"/>
                </a:solidFill>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86532A63-AD03-BB0D-1F60-C1186E69F189}"/>
              </a:ext>
            </a:extLst>
          </p:cNvPr>
          <p:cNvPicPr>
            <a:picLocks noChangeAspect="1"/>
          </p:cNvPicPr>
          <p:nvPr/>
        </p:nvPicPr>
        <p:blipFill>
          <a:blip r:embed="rId2"/>
          <a:stretch>
            <a:fillRect/>
          </a:stretch>
        </p:blipFill>
        <p:spPr>
          <a:xfrm>
            <a:off x="6004561" y="60793"/>
            <a:ext cx="3441319" cy="4347230"/>
          </a:xfrm>
          <a:prstGeom prst="rect">
            <a:avLst/>
          </a:prstGeom>
        </p:spPr>
      </p:pic>
      <p:pic>
        <p:nvPicPr>
          <p:cNvPr id="5" name="Picture 4">
            <a:extLst>
              <a:ext uri="{FF2B5EF4-FFF2-40B4-BE49-F238E27FC236}">
                <a16:creationId xmlns:a16="http://schemas.microsoft.com/office/drawing/2014/main" id="{BBB07864-FD10-348A-8843-C3472BB8443F}"/>
              </a:ext>
            </a:extLst>
          </p:cNvPr>
          <p:cNvPicPr>
            <a:picLocks noChangeAspect="1"/>
          </p:cNvPicPr>
          <p:nvPr/>
        </p:nvPicPr>
        <p:blipFill>
          <a:blip r:embed="rId3"/>
          <a:stretch>
            <a:fillRect/>
          </a:stretch>
        </p:blipFill>
        <p:spPr>
          <a:xfrm>
            <a:off x="9445880" y="2234408"/>
            <a:ext cx="2746120" cy="4063263"/>
          </a:xfrm>
          <a:prstGeom prst="rect">
            <a:avLst/>
          </a:prstGeom>
        </p:spPr>
      </p:pic>
    </p:spTree>
    <p:extLst>
      <p:ext uri="{BB962C8B-B14F-4D97-AF65-F5344CB8AC3E}">
        <p14:creationId xmlns:p14="http://schemas.microsoft.com/office/powerpoint/2010/main" val="37884231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2.2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82638" y="820907"/>
            <a:ext cx="49516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3:</a:t>
            </a:r>
          </a:p>
          <a:p>
            <a:endParaRPr lang="en-US" sz="1200" dirty="0">
              <a:solidFill>
                <a:schemeClr val="tx1"/>
              </a:solidFill>
            </a:endParaRPr>
          </a:p>
          <a:p>
            <a:r>
              <a:rPr lang="en-US" sz="1200" dirty="0">
                <a:solidFill>
                  <a:schemeClr val="tx1"/>
                </a:solidFill>
              </a:rPr>
              <a:t>Combine option 1 + option 2</a:t>
            </a:r>
          </a:p>
          <a:p>
            <a:r>
              <a:rPr lang="en-US" sz="1200" dirty="0">
                <a:solidFill>
                  <a:schemeClr val="tx1"/>
                </a:solidFill>
              </a:rPr>
              <a:t>Consider exclude more unwanted traffic in the query</a:t>
            </a:r>
          </a:p>
          <a:p>
            <a:endParaRPr lang="en-US" sz="1200" dirty="0">
              <a:solidFill>
                <a:schemeClr val="tx1"/>
              </a:solidFill>
            </a:endParaRPr>
          </a:p>
          <a:p>
            <a:endParaRPr lang="en-US" sz="1200" dirty="0">
              <a:solidFill>
                <a:schemeClr val="tx1"/>
              </a:solidFill>
            </a:endParaRPr>
          </a:p>
        </p:txBody>
      </p:sp>
      <p:sp>
        <p:nvSpPr>
          <p:cNvPr id="8" name="Rounded Rectangle 7">
            <a:extLst>
              <a:ext uri="{FF2B5EF4-FFF2-40B4-BE49-F238E27FC236}">
                <a16:creationId xmlns:a16="http://schemas.microsoft.com/office/drawing/2014/main" id="{C6FEBB07-8346-0AB9-0BB9-3AAF91F02418}"/>
              </a:ext>
            </a:extLst>
          </p:cNvPr>
          <p:cNvSpPr/>
          <p:nvPr/>
        </p:nvSpPr>
        <p:spPr>
          <a:xfrm>
            <a:off x="782637" y="2105422"/>
            <a:ext cx="8187192"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4:</a:t>
            </a:r>
          </a:p>
          <a:p>
            <a:endParaRPr lang="en-US" sz="1200" dirty="0">
              <a:solidFill>
                <a:schemeClr val="tx1"/>
              </a:solidFill>
            </a:endParaRPr>
          </a:p>
          <a:p>
            <a:r>
              <a:rPr lang="en-US" sz="1200" dirty="0">
                <a:solidFill>
                  <a:schemeClr val="tx1"/>
                </a:solidFill>
              </a:rPr>
              <a:t>After option 3, if the size of data still huge, you may considering to change the visibility of enforced VEN to “Blocked” only. Mean VEN only reporting blocked flows but not allowed flows.</a:t>
            </a:r>
          </a:p>
          <a:p>
            <a:endParaRPr lang="en-US" sz="1200" dirty="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1392409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Verification</a:t>
            </a:r>
            <a:endParaRPr lang="en-CA" sz="3200" b="0" dirty="0">
              <a:solidFill>
                <a:schemeClr val="accent2"/>
              </a:solidFill>
              <a:latin typeface="+mn-lt"/>
            </a:endParaRPr>
          </a:p>
        </p:txBody>
      </p:sp>
    </p:spTree>
    <p:extLst>
      <p:ext uri="{BB962C8B-B14F-4D97-AF65-F5344CB8AC3E}">
        <p14:creationId xmlns:p14="http://schemas.microsoft.com/office/powerpoint/2010/main" val="901524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Go to the Logic Apps, click on the “Run Trigger” under “Development Tools &gt; Logic App designer”.</a:t>
            </a:r>
          </a:p>
          <a:p>
            <a:endParaRPr lang="en-US" sz="1600" dirty="0">
              <a:solidFill>
                <a:schemeClr val="tx1"/>
              </a:solidFill>
            </a:endParaRPr>
          </a:p>
        </p:txBody>
      </p:sp>
      <p:pic>
        <p:nvPicPr>
          <p:cNvPr id="3" name="Picture 2">
            <a:extLst>
              <a:ext uri="{FF2B5EF4-FFF2-40B4-BE49-F238E27FC236}">
                <a16:creationId xmlns:a16="http://schemas.microsoft.com/office/drawing/2014/main" id="{B3F6C491-9C36-7742-88D7-05873564FC2E}"/>
              </a:ext>
            </a:extLst>
          </p:cNvPr>
          <p:cNvPicPr>
            <a:picLocks noChangeAspect="1"/>
          </p:cNvPicPr>
          <p:nvPr/>
        </p:nvPicPr>
        <p:blipFill>
          <a:blip r:embed="rId2"/>
          <a:stretch>
            <a:fillRect/>
          </a:stretch>
        </p:blipFill>
        <p:spPr>
          <a:xfrm>
            <a:off x="1020989" y="2091557"/>
            <a:ext cx="3491452" cy="3206093"/>
          </a:xfrm>
          <a:prstGeom prst="rect">
            <a:avLst/>
          </a:prstGeom>
        </p:spPr>
      </p:pic>
      <p:pic>
        <p:nvPicPr>
          <p:cNvPr id="5" name="Picture 4">
            <a:extLst>
              <a:ext uri="{FF2B5EF4-FFF2-40B4-BE49-F238E27FC236}">
                <a16:creationId xmlns:a16="http://schemas.microsoft.com/office/drawing/2014/main" id="{B57B848B-ADC2-2746-9E1D-779516995A13}"/>
              </a:ext>
            </a:extLst>
          </p:cNvPr>
          <p:cNvPicPr>
            <a:picLocks noChangeAspect="1"/>
          </p:cNvPicPr>
          <p:nvPr/>
        </p:nvPicPr>
        <p:blipFill>
          <a:blip r:embed="rId3"/>
          <a:stretch>
            <a:fillRect/>
          </a:stretch>
        </p:blipFill>
        <p:spPr>
          <a:xfrm>
            <a:off x="5140811" y="2431174"/>
            <a:ext cx="6695807" cy="2245929"/>
          </a:xfrm>
          <a:prstGeom prst="rect">
            <a:avLst/>
          </a:prstGeom>
        </p:spPr>
      </p:pic>
    </p:spTree>
    <p:extLst>
      <p:ext uri="{BB962C8B-B14F-4D97-AF65-F5344CB8AC3E}">
        <p14:creationId xmlns:p14="http://schemas.microsoft.com/office/powerpoint/2010/main" val="36783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AU" dirty="0"/>
              <a:t>Starting Point : Events worth watching </a:t>
            </a:r>
            <a:endParaRPr lang="en-US" dirty="0">
              <a:latin typeface="Verdana"/>
              <a:ea typeface="Verdana"/>
            </a:endParaRPr>
          </a:p>
        </p:txBody>
      </p:sp>
      <p:pic>
        <p:nvPicPr>
          <p:cNvPr id="4" name="Picture 5" descr="A screenshot of a cell phone&#10;&#10;Description automatically generated">
            <a:extLst>
              <a:ext uri="{FF2B5EF4-FFF2-40B4-BE49-F238E27FC236}">
                <a16:creationId xmlns:a16="http://schemas.microsoft.com/office/drawing/2014/main" id="{3BC2041A-AE4C-0746-8B1C-CC258E1E3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019" y="1381542"/>
            <a:ext cx="9363075" cy="50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extLst>
              <a:ext uri="{FF2B5EF4-FFF2-40B4-BE49-F238E27FC236}">
                <a16:creationId xmlns:a16="http://schemas.microsoft.com/office/drawing/2014/main" id="{A53A224A-BBF8-2645-A34F-807E81A2A88A}"/>
              </a:ext>
            </a:extLst>
          </p:cNvPr>
          <p:cNvSpPr/>
          <p:nvPr/>
        </p:nvSpPr>
        <p:spPr>
          <a:xfrm>
            <a:off x="672663" y="766823"/>
            <a:ext cx="10846674" cy="7140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hlinkClick r:id="rId3"/>
              </a:rPr>
              <a:t>https://docs.illumio.com/core/21.2/Content/Guides/events-administration/events-described/events-monitoring-best-practices.htm</a:t>
            </a:r>
            <a:r>
              <a:rPr lang="en-US" sz="1600" dirty="0">
                <a:solidFill>
                  <a:schemeClr val="tx1"/>
                </a:solidFill>
              </a:rPr>
              <a:t> </a:t>
            </a:r>
          </a:p>
        </p:txBody>
      </p:sp>
    </p:spTree>
    <p:extLst>
      <p:ext uri="{BB962C8B-B14F-4D97-AF65-F5344CB8AC3E}">
        <p14:creationId xmlns:p14="http://schemas.microsoft.com/office/powerpoint/2010/main" val="823356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One the job triggered, you should see “Green Tick” at least, able to zoom into each flows for inspection. </a:t>
            </a:r>
          </a:p>
        </p:txBody>
      </p:sp>
      <p:pic>
        <p:nvPicPr>
          <p:cNvPr id="4" name="Picture 3">
            <a:extLst>
              <a:ext uri="{FF2B5EF4-FFF2-40B4-BE49-F238E27FC236}">
                <a16:creationId xmlns:a16="http://schemas.microsoft.com/office/drawing/2014/main" id="{64A30818-D7F4-DD4B-91EF-3CBD853D3BDE}"/>
              </a:ext>
            </a:extLst>
          </p:cNvPr>
          <p:cNvPicPr>
            <a:picLocks noChangeAspect="1"/>
          </p:cNvPicPr>
          <p:nvPr/>
        </p:nvPicPr>
        <p:blipFill>
          <a:blip r:embed="rId2"/>
          <a:stretch>
            <a:fillRect/>
          </a:stretch>
        </p:blipFill>
        <p:spPr>
          <a:xfrm>
            <a:off x="861849" y="1766633"/>
            <a:ext cx="4509004" cy="4404296"/>
          </a:xfrm>
          <a:prstGeom prst="rect">
            <a:avLst/>
          </a:prstGeom>
        </p:spPr>
      </p:pic>
      <p:pic>
        <p:nvPicPr>
          <p:cNvPr id="7" name="Picture 6">
            <a:extLst>
              <a:ext uri="{FF2B5EF4-FFF2-40B4-BE49-F238E27FC236}">
                <a16:creationId xmlns:a16="http://schemas.microsoft.com/office/drawing/2014/main" id="{079759F6-8043-A14E-B429-D17D9697150F}"/>
              </a:ext>
            </a:extLst>
          </p:cNvPr>
          <p:cNvPicPr>
            <a:picLocks noChangeAspect="1"/>
          </p:cNvPicPr>
          <p:nvPr/>
        </p:nvPicPr>
        <p:blipFill>
          <a:blip r:embed="rId3"/>
          <a:stretch>
            <a:fillRect/>
          </a:stretch>
        </p:blipFill>
        <p:spPr>
          <a:xfrm>
            <a:off x="5678557" y="2214757"/>
            <a:ext cx="5444709" cy="3508047"/>
          </a:xfrm>
          <a:prstGeom prst="rect">
            <a:avLst/>
          </a:prstGeom>
        </p:spPr>
      </p:pic>
    </p:spTree>
    <p:extLst>
      <p:ext uri="{BB962C8B-B14F-4D97-AF65-F5344CB8AC3E}">
        <p14:creationId xmlns:p14="http://schemas.microsoft.com/office/powerpoint/2010/main" val="1926486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Verify on Azure Sentinel Custom Logs:</a:t>
            </a:r>
          </a:p>
          <a:p>
            <a:r>
              <a:rPr lang="en-US" sz="1600" dirty="0">
                <a:solidFill>
                  <a:schemeClr val="tx1"/>
                </a:solidFill>
              </a:rPr>
              <a:t>PCE System Events sample.</a:t>
            </a:r>
          </a:p>
        </p:txBody>
      </p:sp>
      <p:pic>
        <p:nvPicPr>
          <p:cNvPr id="3" name="Picture 2">
            <a:extLst>
              <a:ext uri="{FF2B5EF4-FFF2-40B4-BE49-F238E27FC236}">
                <a16:creationId xmlns:a16="http://schemas.microsoft.com/office/drawing/2014/main" id="{0F83794D-9A34-1445-92CF-32C34647E51F}"/>
              </a:ext>
            </a:extLst>
          </p:cNvPr>
          <p:cNvPicPr>
            <a:picLocks noChangeAspect="1"/>
          </p:cNvPicPr>
          <p:nvPr/>
        </p:nvPicPr>
        <p:blipFill>
          <a:blip r:embed="rId2"/>
          <a:stretch>
            <a:fillRect/>
          </a:stretch>
        </p:blipFill>
        <p:spPr>
          <a:xfrm>
            <a:off x="983789" y="1805192"/>
            <a:ext cx="9806152" cy="4164684"/>
          </a:xfrm>
          <a:prstGeom prst="rect">
            <a:avLst/>
          </a:prstGeom>
        </p:spPr>
      </p:pic>
    </p:spTree>
    <p:extLst>
      <p:ext uri="{BB962C8B-B14F-4D97-AF65-F5344CB8AC3E}">
        <p14:creationId xmlns:p14="http://schemas.microsoft.com/office/powerpoint/2010/main" val="2850378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Verify on Azure Sentinel Custom Logs:</a:t>
            </a:r>
          </a:p>
          <a:p>
            <a:r>
              <a:rPr lang="en-US" sz="1600" dirty="0">
                <a:solidFill>
                  <a:schemeClr val="tx1"/>
                </a:solidFill>
              </a:rPr>
              <a:t>Traffic data sample.</a:t>
            </a:r>
          </a:p>
        </p:txBody>
      </p:sp>
      <p:pic>
        <p:nvPicPr>
          <p:cNvPr id="4" name="Picture 3">
            <a:extLst>
              <a:ext uri="{FF2B5EF4-FFF2-40B4-BE49-F238E27FC236}">
                <a16:creationId xmlns:a16="http://schemas.microsoft.com/office/drawing/2014/main" id="{80372276-156E-D341-827E-02807CA7AEFF}"/>
              </a:ext>
            </a:extLst>
          </p:cNvPr>
          <p:cNvPicPr>
            <a:picLocks noChangeAspect="1"/>
          </p:cNvPicPr>
          <p:nvPr/>
        </p:nvPicPr>
        <p:blipFill>
          <a:blip r:embed="rId2"/>
          <a:stretch>
            <a:fillRect/>
          </a:stretch>
        </p:blipFill>
        <p:spPr>
          <a:xfrm>
            <a:off x="694026" y="1908825"/>
            <a:ext cx="11183007" cy="3161534"/>
          </a:xfrm>
          <a:prstGeom prst="rect">
            <a:avLst/>
          </a:prstGeom>
        </p:spPr>
      </p:pic>
    </p:spTree>
    <p:extLst>
      <p:ext uri="{BB962C8B-B14F-4D97-AF65-F5344CB8AC3E}">
        <p14:creationId xmlns:p14="http://schemas.microsoft.com/office/powerpoint/2010/main" val="1984129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If there is error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Should there is error during execution, you can always check back to the apps logs and able to find out the error in the history.</a:t>
            </a:r>
          </a:p>
        </p:txBody>
      </p:sp>
      <p:pic>
        <p:nvPicPr>
          <p:cNvPr id="3" name="Picture 2">
            <a:extLst>
              <a:ext uri="{FF2B5EF4-FFF2-40B4-BE49-F238E27FC236}">
                <a16:creationId xmlns:a16="http://schemas.microsoft.com/office/drawing/2014/main" id="{3DC81571-EC89-0D4C-8A2F-8DECDEEC69B6}"/>
              </a:ext>
            </a:extLst>
          </p:cNvPr>
          <p:cNvPicPr>
            <a:picLocks noChangeAspect="1"/>
          </p:cNvPicPr>
          <p:nvPr/>
        </p:nvPicPr>
        <p:blipFill>
          <a:blip r:embed="rId2"/>
          <a:stretch>
            <a:fillRect/>
          </a:stretch>
        </p:blipFill>
        <p:spPr>
          <a:xfrm>
            <a:off x="2708071" y="1947916"/>
            <a:ext cx="5940972" cy="944462"/>
          </a:xfrm>
          <a:prstGeom prst="rect">
            <a:avLst/>
          </a:prstGeom>
        </p:spPr>
      </p:pic>
      <p:pic>
        <p:nvPicPr>
          <p:cNvPr id="5" name="Picture 4">
            <a:extLst>
              <a:ext uri="{FF2B5EF4-FFF2-40B4-BE49-F238E27FC236}">
                <a16:creationId xmlns:a16="http://schemas.microsoft.com/office/drawing/2014/main" id="{9ED2BF29-839F-3F45-9F27-E5468AB82EEC}"/>
              </a:ext>
            </a:extLst>
          </p:cNvPr>
          <p:cNvPicPr>
            <a:picLocks noChangeAspect="1"/>
          </p:cNvPicPr>
          <p:nvPr/>
        </p:nvPicPr>
        <p:blipFill>
          <a:blip r:embed="rId3"/>
          <a:stretch>
            <a:fillRect/>
          </a:stretch>
        </p:blipFill>
        <p:spPr>
          <a:xfrm>
            <a:off x="3748470" y="3188742"/>
            <a:ext cx="4695059" cy="2484770"/>
          </a:xfrm>
          <a:prstGeom prst="rect">
            <a:avLst/>
          </a:prstGeom>
        </p:spPr>
      </p:pic>
    </p:spTree>
    <p:extLst>
      <p:ext uri="{BB962C8B-B14F-4D97-AF65-F5344CB8AC3E}">
        <p14:creationId xmlns:p14="http://schemas.microsoft.com/office/powerpoint/2010/main" val="26200792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Info</a:t>
            </a:r>
            <a:endParaRPr lang="en-CA" sz="3200" b="0" dirty="0">
              <a:solidFill>
                <a:schemeClr val="accent2"/>
              </a:solidFill>
              <a:latin typeface="+mn-lt"/>
            </a:endParaRPr>
          </a:p>
        </p:txBody>
      </p:sp>
    </p:spTree>
    <p:extLst>
      <p:ext uri="{BB962C8B-B14F-4D97-AF65-F5344CB8AC3E}">
        <p14:creationId xmlns:p14="http://schemas.microsoft.com/office/powerpoint/2010/main" val="3245023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Basic Dashboard View on Azure Sentinel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Default Dashboard</a:t>
            </a:r>
          </a:p>
        </p:txBody>
      </p:sp>
      <p:pic>
        <p:nvPicPr>
          <p:cNvPr id="3" name="Picture 2">
            <a:extLst>
              <a:ext uri="{FF2B5EF4-FFF2-40B4-BE49-F238E27FC236}">
                <a16:creationId xmlns:a16="http://schemas.microsoft.com/office/drawing/2014/main" id="{4D984C0D-62F8-FA48-8602-F810ABA00CA1}"/>
              </a:ext>
            </a:extLst>
          </p:cNvPr>
          <p:cNvPicPr>
            <a:picLocks noChangeAspect="1"/>
          </p:cNvPicPr>
          <p:nvPr/>
        </p:nvPicPr>
        <p:blipFill>
          <a:blip r:embed="rId2"/>
          <a:stretch>
            <a:fillRect/>
          </a:stretch>
        </p:blipFill>
        <p:spPr>
          <a:xfrm>
            <a:off x="759072" y="1375243"/>
            <a:ext cx="9626221" cy="4521062"/>
          </a:xfrm>
          <a:prstGeom prst="rect">
            <a:avLst/>
          </a:prstGeom>
        </p:spPr>
      </p:pic>
    </p:spTree>
    <p:extLst>
      <p:ext uri="{BB962C8B-B14F-4D97-AF65-F5344CB8AC3E}">
        <p14:creationId xmlns:p14="http://schemas.microsoft.com/office/powerpoint/2010/main" val="15094860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Custom Dashboard</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Custom Dashboard</a:t>
            </a:r>
          </a:p>
        </p:txBody>
      </p:sp>
      <p:pic>
        <p:nvPicPr>
          <p:cNvPr id="4" name="Picture 3">
            <a:extLst>
              <a:ext uri="{FF2B5EF4-FFF2-40B4-BE49-F238E27FC236}">
                <a16:creationId xmlns:a16="http://schemas.microsoft.com/office/drawing/2014/main" id="{6A8D10F9-7E74-EF42-87D0-39433E358013}"/>
              </a:ext>
            </a:extLst>
          </p:cNvPr>
          <p:cNvPicPr>
            <a:picLocks noChangeAspect="1"/>
          </p:cNvPicPr>
          <p:nvPr/>
        </p:nvPicPr>
        <p:blipFill>
          <a:blip r:embed="rId2"/>
          <a:stretch>
            <a:fillRect/>
          </a:stretch>
        </p:blipFill>
        <p:spPr>
          <a:xfrm>
            <a:off x="950953" y="2244107"/>
            <a:ext cx="3181770" cy="2075493"/>
          </a:xfrm>
          <a:prstGeom prst="rect">
            <a:avLst/>
          </a:prstGeom>
        </p:spPr>
      </p:pic>
      <p:pic>
        <p:nvPicPr>
          <p:cNvPr id="5" name="Picture 4">
            <a:extLst>
              <a:ext uri="{FF2B5EF4-FFF2-40B4-BE49-F238E27FC236}">
                <a16:creationId xmlns:a16="http://schemas.microsoft.com/office/drawing/2014/main" id="{7D089751-88F1-544C-BBFC-9659FA9C7679}"/>
              </a:ext>
            </a:extLst>
          </p:cNvPr>
          <p:cNvPicPr>
            <a:picLocks noChangeAspect="1"/>
          </p:cNvPicPr>
          <p:nvPr/>
        </p:nvPicPr>
        <p:blipFill>
          <a:blip r:embed="rId3"/>
          <a:stretch>
            <a:fillRect/>
          </a:stretch>
        </p:blipFill>
        <p:spPr>
          <a:xfrm>
            <a:off x="4960479" y="2615103"/>
            <a:ext cx="6197600" cy="1333500"/>
          </a:xfrm>
          <a:prstGeom prst="rect">
            <a:avLst/>
          </a:prstGeom>
        </p:spPr>
      </p:pic>
    </p:spTree>
    <p:extLst>
      <p:ext uri="{BB962C8B-B14F-4D97-AF65-F5344CB8AC3E}">
        <p14:creationId xmlns:p14="http://schemas.microsoft.com/office/powerpoint/2010/main" val="790486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Sample Queries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sp>
        <p:nvSpPr>
          <p:cNvPr id="4" name="Rounded Rectangle 3">
            <a:extLst>
              <a:ext uri="{FF2B5EF4-FFF2-40B4-BE49-F238E27FC236}">
                <a16:creationId xmlns:a16="http://schemas.microsoft.com/office/drawing/2014/main" id="{BD39FA1E-3847-0B4B-9E59-2CA47512211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a:solidFill>
                  <a:schemeClr val="tx1"/>
                </a:solidFill>
                <a:latin typeface="Consolas" panose="020B0609020204030204" pitchFamily="49" charset="0"/>
                <a:cs typeface="Consolas" panose="020B0609020204030204" pitchFamily="49" charset="0"/>
              </a:rPr>
              <a:t>Sample 1:</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agent.activate</a:t>
            </a:r>
            <a:r>
              <a:rPr lang="en-US" sz="1000" dirty="0">
                <a:solidFill>
                  <a:schemeClr val="tx1"/>
                </a:solidFill>
                <a:latin typeface="Consolas" panose="020B0609020204030204" pitchFamily="49" charset="0"/>
                <a:cs typeface="Consolas" panose="020B0609020204030204" pitchFamily="49" charset="0"/>
              </a:rPr>
              <a:t>”</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Sample 2:</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agent.update</a:t>
            </a:r>
            <a:r>
              <a:rPr lang="en-US" sz="1000" dirty="0">
                <a:solidFill>
                  <a:schemeClr val="tx1"/>
                </a:solidFill>
                <a:latin typeface="Consolas" panose="020B0609020204030204" pitchFamily="49" charset="0"/>
                <a:cs typeface="Consolas" panose="020B0609020204030204" pitchFamily="49" charset="0"/>
              </a:rPr>
              <a:t>" and </a:t>
            </a:r>
            <a:r>
              <a:rPr lang="en-US" sz="1000" dirty="0" err="1">
                <a:solidFill>
                  <a:schemeClr val="tx1"/>
                </a:solidFill>
                <a:latin typeface="Consolas" panose="020B0609020204030204" pitchFamily="49" charset="0"/>
                <a:cs typeface="Consolas" panose="020B0609020204030204" pitchFamily="49" charset="0"/>
              </a:rPr>
              <a:t>severity_s</a:t>
            </a:r>
            <a:r>
              <a:rPr lang="en-US" sz="1000" dirty="0">
                <a:solidFill>
                  <a:schemeClr val="tx1"/>
                </a:solidFill>
                <a:latin typeface="Consolas" panose="020B0609020204030204" pitchFamily="49" charset="0"/>
                <a:cs typeface="Consolas" panose="020B0609020204030204" pitchFamily="49" charset="0"/>
              </a:rPr>
              <a:t> != "info"</a:t>
            </a:r>
          </a:p>
          <a:p>
            <a:r>
              <a:rPr lang="en-US" sz="1000" dirty="0">
                <a:solidFill>
                  <a:schemeClr val="tx1"/>
                </a:solidFill>
                <a:latin typeface="Consolas" panose="020B0609020204030204" pitchFamily="49" charset="0"/>
                <a:cs typeface="Consolas" panose="020B0609020204030204" pitchFamily="49" charset="0"/>
              </a:rPr>
              <a:t>| summarize </a:t>
            </a:r>
            <a:r>
              <a:rPr lang="en-US" sz="1000" dirty="0" err="1">
                <a:solidFill>
                  <a:schemeClr val="tx1"/>
                </a:solidFill>
                <a:latin typeface="Consolas" panose="020B0609020204030204" pitchFamily="49" charset="0"/>
                <a:cs typeface="Consolas" panose="020B0609020204030204" pitchFamily="49" charset="0"/>
              </a:rPr>
              <a:t>event_count</a:t>
            </a:r>
            <a:r>
              <a:rPr lang="en-US" sz="1000" dirty="0">
                <a:solidFill>
                  <a:schemeClr val="tx1"/>
                </a:solidFill>
                <a:latin typeface="Consolas" panose="020B0609020204030204" pitchFamily="49" charset="0"/>
                <a:cs typeface="Consolas" panose="020B0609020204030204" pitchFamily="49" charset="0"/>
              </a:rPr>
              <a:t>=count() by </a:t>
            </a:r>
            <a:r>
              <a:rPr lang="en-US" sz="1000" dirty="0" err="1">
                <a:solidFill>
                  <a:schemeClr val="tx1"/>
                </a:solidFill>
                <a:latin typeface="Consolas" panose="020B0609020204030204" pitchFamily="49" charset="0"/>
                <a:cs typeface="Consolas" panose="020B0609020204030204" pitchFamily="49" charset="0"/>
              </a:rPr>
              <a:t>created_by_agent_hostname_s</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render </a:t>
            </a:r>
            <a:r>
              <a:rPr lang="en-US" sz="1000" dirty="0" err="1">
                <a:solidFill>
                  <a:schemeClr val="tx1"/>
                </a:solidFill>
                <a:latin typeface="Consolas" panose="020B0609020204030204" pitchFamily="49" charset="0"/>
                <a:cs typeface="Consolas" panose="020B0609020204030204" pitchFamily="49" charset="0"/>
              </a:rPr>
              <a:t>timechart</a:t>
            </a:r>
            <a:r>
              <a:rPr lang="en-US" sz="1000" dirty="0">
                <a:solidFill>
                  <a:schemeClr val="tx1"/>
                </a:solidFill>
                <a:latin typeface="Consolas" panose="020B0609020204030204" pitchFamily="49" charset="0"/>
                <a:cs typeface="Consolas" panose="020B0609020204030204" pitchFamily="49" charset="0"/>
              </a:rPr>
              <a:t> </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Sample 3:</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summarize </a:t>
            </a:r>
            <a:r>
              <a:rPr lang="en-US" sz="1000" dirty="0" err="1">
                <a:solidFill>
                  <a:schemeClr val="tx1"/>
                </a:solidFill>
                <a:latin typeface="Consolas" panose="020B0609020204030204" pitchFamily="49" charset="0"/>
                <a:cs typeface="Consolas" panose="020B0609020204030204" pitchFamily="49" charset="0"/>
              </a:rPr>
              <a:t>event_count</a:t>
            </a:r>
            <a:r>
              <a:rPr lang="en-US" sz="1000" dirty="0">
                <a:solidFill>
                  <a:schemeClr val="tx1"/>
                </a:solidFill>
                <a:latin typeface="Consolas" panose="020B0609020204030204" pitchFamily="49" charset="0"/>
                <a:cs typeface="Consolas" panose="020B0609020204030204" pitchFamily="49" charset="0"/>
              </a:rPr>
              <a:t>=count() by </a:t>
            </a:r>
            <a:r>
              <a:rPr lang="en-US" sz="1000" dirty="0" err="1">
                <a:solidFill>
                  <a:schemeClr val="tx1"/>
                </a:solidFill>
                <a:latin typeface="Consolas" panose="020B0609020204030204" pitchFamily="49" charset="0"/>
                <a:cs typeface="Consolas" panose="020B0609020204030204" pitchFamily="49" charset="0"/>
              </a:rPr>
              <a:t>event_type_s</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sort by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asc</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render </a:t>
            </a:r>
            <a:r>
              <a:rPr lang="en-US" sz="1000" dirty="0" err="1">
                <a:solidFill>
                  <a:schemeClr val="tx1"/>
                </a:solidFill>
                <a:latin typeface="Consolas" panose="020B0609020204030204" pitchFamily="49" charset="0"/>
                <a:cs typeface="Consolas" panose="020B0609020204030204" pitchFamily="49" charset="0"/>
              </a:rPr>
              <a:t>columnchart</a:t>
            </a:r>
            <a:r>
              <a:rPr lang="en-US" sz="1000" dirty="0">
                <a:solidFill>
                  <a:schemeClr val="tx1"/>
                </a:solidFill>
                <a:latin typeface="Consolas" panose="020B0609020204030204" pitchFamily="49" charset="0"/>
                <a:cs typeface="Consolas" panose="020B0609020204030204" pitchFamily="49" charset="0"/>
              </a:rPr>
              <a:t> </a:t>
            </a:r>
          </a:p>
        </p:txBody>
      </p:sp>
      <p:pic>
        <p:nvPicPr>
          <p:cNvPr id="3" name="Picture 2">
            <a:extLst>
              <a:ext uri="{FF2B5EF4-FFF2-40B4-BE49-F238E27FC236}">
                <a16:creationId xmlns:a16="http://schemas.microsoft.com/office/drawing/2014/main" id="{0E27FD51-AA87-B243-9EF3-BA1810B61F62}"/>
              </a:ext>
            </a:extLst>
          </p:cNvPr>
          <p:cNvPicPr>
            <a:picLocks noChangeAspect="1"/>
          </p:cNvPicPr>
          <p:nvPr/>
        </p:nvPicPr>
        <p:blipFill>
          <a:blip r:embed="rId2"/>
          <a:stretch>
            <a:fillRect/>
          </a:stretch>
        </p:blipFill>
        <p:spPr>
          <a:xfrm>
            <a:off x="765898" y="4012694"/>
            <a:ext cx="9825318" cy="2384107"/>
          </a:xfrm>
          <a:prstGeom prst="rect">
            <a:avLst/>
          </a:prstGeom>
        </p:spPr>
      </p:pic>
    </p:spTree>
    <p:extLst>
      <p:ext uri="{BB962C8B-B14F-4D97-AF65-F5344CB8AC3E}">
        <p14:creationId xmlns:p14="http://schemas.microsoft.com/office/powerpoint/2010/main" val="1719948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1</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Consumer as </a:t>
            </a:r>
            <a:r>
              <a:rPr lang="en-US" sz="1600" dirty="0" err="1">
                <a:solidFill>
                  <a:schemeClr val="tx1"/>
                </a:solidFill>
              </a:rPr>
              <a:t>IPList</a:t>
            </a:r>
            <a:endParaRPr lang="en-US" sz="1600" dirty="0">
              <a:solidFill>
                <a:schemeClr val="tx1"/>
              </a:solidFill>
            </a:endParaRP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consumer as </a:t>
            </a:r>
            <a:r>
              <a:rPr lang="en-US" sz="1000" dirty="0" err="1">
                <a:solidFill>
                  <a:schemeClr val="tx1"/>
                </a:solidFill>
                <a:latin typeface="Consolas" panose="020B0609020204030204" pitchFamily="49" charset="0"/>
                <a:cs typeface="Consolas" panose="020B0609020204030204" pitchFamily="49" charset="0"/>
              </a:rPr>
              <a:t>iplist</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isnotempty</a:t>
            </a:r>
            <a:r>
              <a:rPr lang="en-US" sz="1000" dirty="0">
                <a:solidFill>
                  <a:schemeClr val="tx1"/>
                </a:solidFill>
                <a:latin typeface="Consolas" panose="020B0609020204030204" pitchFamily="49" charset="0"/>
                <a:cs typeface="Consolas" panose="020B0609020204030204" pitchFamily="49" charset="0"/>
              </a:rPr>
              <a:t>(Flows[1]) and Flows[1] != "Consumer </a:t>
            </a:r>
            <a:r>
              <a:rPr lang="en-US" sz="1000" dirty="0" err="1">
                <a:solidFill>
                  <a:schemeClr val="tx1"/>
                </a:solidFill>
                <a:latin typeface="Consolas" panose="020B0609020204030204" pitchFamily="49" charset="0"/>
                <a:cs typeface="Consolas" panose="020B0609020204030204" pitchFamily="49" charset="0"/>
              </a:rPr>
              <a:t>IPList</a:t>
            </a:r>
            <a:r>
              <a:rPr lang="en-US" sz="1000" dirty="0">
                <a:solidFill>
                  <a:schemeClr val="tx1"/>
                </a:solidFill>
                <a:latin typeface="Consolas" panose="020B0609020204030204" pitchFamily="49" charset="0"/>
                <a:cs typeface="Consolas" panose="020B0609020204030204" pitchFamily="49" charset="0"/>
              </a:rPr>
              <a:t>"</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Consumer_IPList</a:t>
            </a:r>
            <a:r>
              <a:rPr lang="en-US" sz="1000" dirty="0">
                <a:solidFill>
                  <a:schemeClr val="tx1"/>
                </a:solidFill>
                <a:latin typeface="Consolas" panose="020B0609020204030204" pitchFamily="49" charset="0"/>
                <a:cs typeface="Consolas" panose="020B0609020204030204" pitchFamily="49" charset="0"/>
              </a:rPr>
              <a:t>=Flows[1],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3" name="Picture 2">
            <a:extLst>
              <a:ext uri="{FF2B5EF4-FFF2-40B4-BE49-F238E27FC236}">
                <a16:creationId xmlns:a16="http://schemas.microsoft.com/office/drawing/2014/main" id="{8855E0EC-D146-C842-B963-A14A9C57C946}"/>
              </a:ext>
            </a:extLst>
          </p:cNvPr>
          <p:cNvPicPr>
            <a:picLocks noChangeAspect="1"/>
          </p:cNvPicPr>
          <p:nvPr/>
        </p:nvPicPr>
        <p:blipFill>
          <a:blip r:embed="rId2"/>
          <a:stretch>
            <a:fillRect/>
          </a:stretch>
        </p:blipFill>
        <p:spPr>
          <a:xfrm>
            <a:off x="753035" y="3155085"/>
            <a:ext cx="8993710" cy="2551613"/>
          </a:xfrm>
          <a:prstGeom prst="rect">
            <a:avLst/>
          </a:prstGeom>
        </p:spPr>
      </p:pic>
    </p:spTree>
    <p:extLst>
      <p:ext uri="{BB962C8B-B14F-4D97-AF65-F5344CB8AC3E}">
        <p14:creationId xmlns:p14="http://schemas.microsoft.com/office/powerpoint/2010/main" val="19490172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Provider as </a:t>
            </a:r>
            <a:r>
              <a:rPr lang="en-US" sz="1600" dirty="0" err="1">
                <a:solidFill>
                  <a:schemeClr val="tx1"/>
                </a:solidFill>
              </a:rPr>
              <a:t>IPList</a:t>
            </a:r>
            <a:endParaRPr lang="en-US" sz="1600" dirty="0">
              <a:solidFill>
                <a:schemeClr val="tx1"/>
              </a:solidFill>
            </a:endParaRP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provider as </a:t>
            </a:r>
            <a:r>
              <a:rPr lang="en-US" sz="1000" dirty="0" err="1">
                <a:solidFill>
                  <a:schemeClr val="tx1"/>
                </a:solidFill>
                <a:latin typeface="Consolas" panose="020B0609020204030204" pitchFamily="49" charset="0"/>
                <a:cs typeface="Consolas" panose="020B0609020204030204" pitchFamily="49" charset="0"/>
              </a:rPr>
              <a:t>iplist</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isnotempty</a:t>
            </a:r>
            <a:r>
              <a:rPr lang="en-US" sz="1000" dirty="0">
                <a:solidFill>
                  <a:schemeClr val="tx1"/>
                </a:solidFill>
                <a:latin typeface="Consolas" panose="020B0609020204030204" pitchFamily="49" charset="0"/>
                <a:cs typeface="Consolas" panose="020B0609020204030204" pitchFamily="49" charset="0"/>
              </a:rPr>
              <a:t>(Flows[12]) and Flows[12] != "Provider </a:t>
            </a:r>
            <a:r>
              <a:rPr lang="en-US" sz="1000" dirty="0" err="1">
                <a:solidFill>
                  <a:schemeClr val="tx1"/>
                </a:solidFill>
                <a:latin typeface="Consolas" panose="020B0609020204030204" pitchFamily="49" charset="0"/>
                <a:cs typeface="Consolas" panose="020B0609020204030204" pitchFamily="49" charset="0"/>
              </a:rPr>
              <a:t>IPList</a:t>
            </a:r>
            <a:r>
              <a:rPr lang="en-US" sz="1000" dirty="0">
                <a:solidFill>
                  <a:schemeClr val="tx1"/>
                </a:solidFill>
                <a:latin typeface="Consolas" panose="020B0609020204030204" pitchFamily="49" charset="0"/>
                <a:cs typeface="Consolas" panose="020B0609020204030204" pitchFamily="49" charset="0"/>
              </a:rPr>
              <a:t>"</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Provider_IPList</a:t>
            </a:r>
            <a:r>
              <a:rPr lang="en-US" sz="1000" dirty="0">
                <a:solidFill>
                  <a:schemeClr val="tx1"/>
                </a:solidFill>
                <a:latin typeface="Consolas" panose="020B0609020204030204" pitchFamily="49" charset="0"/>
                <a:cs typeface="Consolas" panose="020B0609020204030204" pitchFamily="49" charset="0"/>
              </a:rPr>
              <a:t>=Flows[12],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5" name="Picture 4">
            <a:extLst>
              <a:ext uri="{FF2B5EF4-FFF2-40B4-BE49-F238E27FC236}">
                <a16:creationId xmlns:a16="http://schemas.microsoft.com/office/drawing/2014/main" id="{A75DFEB6-F549-2C40-A1DA-E361ADA09916}"/>
              </a:ext>
            </a:extLst>
          </p:cNvPr>
          <p:cNvPicPr>
            <a:picLocks noChangeAspect="1"/>
          </p:cNvPicPr>
          <p:nvPr/>
        </p:nvPicPr>
        <p:blipFill>
          <a:blip r:embed="rId2"/>
          <a:stretch>
            <a:fillRect/>
          </a:stretch>
        </p:blipFill>
        <p:spPr>
          <a:xfrm>
            <a:off x="741375" y="3004741"/>
            <a:ext cx="9717741" cy="2517933"/>
          </a:xfrm>
          <a:prstGeom prst="rect">
            <a:avLst/>
          </a:prstGeom>
        </p:spPr>
      </p:pic>
    </p:spTree>
    <p:extLst>
      <p:ext uri="{BB962C8B-B14F-4D97-AF65-F5344CB8AC3E}">
        <p14:creationId xmlns:p14="http://schemas.microsoft.com/office/powerpoint/2010/main" val="1269858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Preparation – Setup Azure Log Analytics</a:t>
            </a:r>
            <a:endParaRPr lang="en-CA" sz="3200" b="0" dirty="0">
              <a:solidFill>
                <a:schemeClr val="accent2"/>
              </a:solidFill>
              <a:latin typeface="+mn-lt"/>
            </a:endParaRPr>
          </a:p>
        </p:txBody>
      </p:sp>
    </p:spTree>
    <p:extLst>
      <p:ext uri="{BB962C8B-B14F-4D97-AF65-F5344CB8AC3E}">
        <p14:creationId xmlns:p14="http://schemas.microsoft.com/office/powerpoint/2010/main" val="1534556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3</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Both Groups</a:t>
            </a: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group to group</a:t>
            </a: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 and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(Flows[12]) </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3" name="Picture 2">
            <a:extLst>
              <a:ext uri="{FF2B5EF4-FFF2-40B4-BE49-F238E27FC236}">
                <a16:creationId xmlns:a16="http://schemas.microsoft.com/office/drawing/2014/main" id="{5761B3BE-3B72-4341-83D9-71FC212EE8F2}"/>
              </a:ext>
            </a:extLst>
          </p:cNvPr>
          <p:cNvPicPr>
            <a:picLocks noChangeAspect="1"/>
          </p:cNvPicPr>
          <p:nvPr/>
        </p:nvPicPr>
        <p:blipFill>
          <a:blip r:embed="rId2"/>
          <a:stretch>
            <a:fillRect/>
          </a:stretch>
        </p:blipFill>
        <p:spPr>
          <a:xfrm>
            <a:off x="661746" y="3188663"/>
            <a:ext cx="10868508" cy="2638396"/>
          </a:xfrm>
          <a:prstGeom prst="rect">
            <a:avLst/>
          </a:prstGeom>
        </p:spPr>
      </p:pic>
    </p:spTree>
    <p:extLst>
      <p:ext uri="{BB962C8B-B14F-4D97-AF65-F5344CB8AC3E}">
        <p14:creationId xmlns:p14="http://schemas.microsoft.com/office/powerpoint/2010/main" val="1098588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3</a:t>
            </a: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group to group</a:t>
            </a: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 and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(Flows[12]) </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7" name="Picture 6">
            <a:extLst>
              <a:ext uri="{FF2B5EF4-FFF2-40B4-BE49-F238E27FC236}">
                <a16:creationId xmlns:a16="http://schemas.microsoft.com/office/drawing/2014/main" id="{F73BE470-CFDA-044C-8DB3-65898111709C}"/>
              </a:ext>
            </a:extLst>
          </p:cNvPr>
          <p:cNvPicPr>
            <a:picLocks noChangeAspect="1"/>
          </p:cNvPicPr>
          <p:nvPr/>
        </p:nvPicPr>
        <p:blipFill>
          <a:blip r:embed="rId2"/>
          <a:stretch>
            <a:fillRect/>
          </a:stretch>
        </p:blipFill>
        <p:spPr>
          <a:xfrm>
            <a:off x="251011" y="1379972"/>
            <a:ext cx="11438965" cy="3542143"/>
          </a:xfrm>
          <a:prstGeom prst="rect">
            <a:avLst/>
          </a:prstGeom>
        </p:spPr>
      </p:pic>
    </p:spTree>
    <p:extLst>
      <p:ext uri="{BB962C8B-B14F-4D97-AF65-F5344CB8AC3E}">
        <p14:creationId xmlns:p14="http://schemas.microsoft.com/office/powerpoint/2010/main" val="3576119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Alert</a:t>
            </a:r>
          </a:p>
        </p:txBody>
      </p:sp>
      <p:pic>
        <p:nvPicPr>
          <p:cNvPr id="3" name="Picture 2">
            <a:extLst>
              <a:ext uri="{FF2B5EF4-FFF2-40B4-BE49-F238E27FC236}">
                <a16:creationId xmlns:a16="http://schemas.microsoft.com/office/drawing/2014/main" id="{8E474B00-0502-6B4D-862A-97BDD3B8861F}"/>
              </a:ext>
            </a:extLst>
          </p:cNvPr>
          <p:cNvPicPr>
            <a:picLocks noChangeAspect="1"/>
          </p:cNvPicPr>
          <p:nvPr/>
        </p:nvPicPr>
        <p:blipFill>
          <a:blip r:embed="rId2"/>
          <a:stretch>
            <a:fillRect/>
          </a:stretch>
        </p:blipFill>
        <p:spPr>
          <a:xfrm>
            <a:off x="321028" y="2698045"/>
            <a:ext cx="5804688" cy="2754489"/>
          </a:xfrm>
          <a:prstGeom prst="rect">
            <a:avLst/>
          </a:prstGeom>
        </p:spPr>
      </p:pic>
      <p:pic>
        <p:nvPicPr>
          <p:cNvPr id="6" name="Picture 5">
            <a:extLst>
              <a:ext uri="{FF2B5EF4-FFF2-40B4-BE49-F238E27FC236}">
                <a16:creationId xmlns:a16="http://schemas.microsoft.com/office/drawing/2014/main" id="{CAFF412D-1555-1F44-AA7B-CE5DC56EF234}"/>
              </a:ext>
            </a:extLst>
          </p:cNvPr>
          <p:cNvPicPr>
            <a:picLocks noChangeAspect="1"/>
          </p:cNvPicPr>
          <p:nvPr/>
        </p:nvPicPr>
        <p:blipFill>
          <a:blip r:embed="rId3"/>
          <a:stretch>
            <a:fillRect/>
          </a:stretch>
        </p:blipFill>
        <p:spPr>
          <a:xfrm>
            <a:off x="6096000" y="2698045"/>
            <a:ext cx="5415843" cy="2520244"/>
          </a:xfrm>
          <a:prstGeom prst="rect">
            <a:avLst/>
          </a:prstGeom>
        </p:spPr>
      </p:pic>
      <p:pic>
        <p:nvPicPr>
          <p:cNvPr id="8" name="Picture 7">
            <a:extLst>
              <a:ext uri="{FF2B5EF4-FFF2-40B4-BE49-F238E27FC236}">
                <a16:creationId xmlns:a16="http://schemas.microsoft.com/office/drawing/2014/main" id="{7DE30D0A-4B1C-B745-BAA3-6615920B8DF7}"/>
              </a:ext>
            </a:extLst>
          </p:cNvPr>
          <p:cNvPicPr>
            <a:picLocks noChangeAspect="1"/>
          </p:cNvPicPr>
          <p:nvPr/>
        </p:nvPicPr>
        <p:blipFill>
          <a:blip r:embed="rId4"/>
          <a:stretch>
            <a:fillRect/>
          </a:stretch>
        </p:blipFill>
        <p:spPr>
          <a:xfrm>
            <a:off x="321028" y="923230"/>
            <a:ext cx="8750300" cy="1346200"/>
          </a:xfrm>
          <a:prstGeom prst="rect">
            <a:avLst/>
          </a:prstGeom>
        </p:spPr>
      </p:pic>
    </p:spTree>
    <p:extLst>
      <p:ext uri="{BB962C8B-B14F-4D97-AF65-F5344CB8AC3E}">
        <p14:creationId xmlns:p14="http://schemas.microsoft.com/office/powerpoint/2010/main" val="3762729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63CB-06B3-9349-ADA8-57C684D3AA0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78810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 Analytics Workspace</a:t>
            </a:r>
          </a:p>
        </p:txBody>
      </p:sp>
      <p:pic>
        <p:nvPicPr>
          <p:cNvPr id="4" name="Picture 3">
            <a:extLst>
              <a:ext uri="{FF2B5EF4-FFF2-40B4-BE49-F238E27FC236}">
                <a16:creationId xmlns:a16="http://schemas.microsoft.com/office/drawing/2014/main" id="{18396A9F-D368-3741-BFA5-72E41E1C48E1}"/>
              </a:ext>
            </a:extLst>
          </p:cNvPr>
          <p:cNvPicPr>
            <a:picLocks noChangeAspect="1"/>
          </p:cNvPicPr>
          <p:nvPr/>
        </p:nvPicPr>
        <p:blipFill>
          <a:blip r:embed="rId2"/>
          <a:stretch>
            <a:fillRect/>
          </a:stretch>
        </p:blipFill>
        <p:spPr>
          <a:xfrm>
            <a:off x="1144658" y="1306540"/>
            <a:ext cx="4533899" cy="4084793"/>
          </a:xfrm>
          <a:prstGeom prst="rect">
            <a:avLst/>
          </a:prstGeom>
        </p:spPr>
      </p:pic>
      <p:sp>
        <p:nvSpPr>
          <p:cNvPr id="5" name="Rounded Rectangle 4">
            <a:extLst>
              <a:ext uri="{FF2B5EF4-FFF2-40B4-BE49-F238E27FC236}">
                <a16:creationId xmlns:a16="http://schemas.microsoft.com/office/drawing/2014/main" id="{B56BA06F-74CB-4F4C-9AA0-6D95E055AC52}"/>
              </a:ext>
            </a:extLst>
          </p:cNvPr>
          <p:cNvSpPr/>
          <p:nvPr/>
        </p:nvSpPr>
        <p:spPr>
          <a:xfrm>
            <a:off x="6258194" y="2735946"/>
            <a:ext cx="5334717"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log analytics workspace dedicated for the </a:t>
            </a:r>
            <a:r>
              <a:rPr lang="en-US" sz="1600" dirty="0" err="1">
                <a:solidFill>
                  <a:schemeClr val="tx1"/>
                </a:solidFill>
              </a:rPr>
              <a:t>logstash</a:t>
            </a:r>
            <a:r>
              <a:rPr lang="en-US" sz="1600" dirty="0">
                <a:solidFill>
                  <a:schemeClr val="tx1"/>
                </a:solidFill>
              </a:rPr>
              <a:t>.</a:t>
            </a:r>
          </a:p>
          <a:p>
            <a:endParaRPr lang="en-US" sz="1600" dirty="0">
              <a:solidFill>
                <a:schemeClr val="tx1"/>
              </a:solidFill>
            </a:endParaRPr>
          </a:p>
          <a:p>
            <a:r>
              <a:rPr lang="en-US" sz="1600" dirty="0">
                <a:solidFill>
                  <a:schemeClr val="tx1"/>
                </a:solidFill>
              </a:rPr>
              <a:t>OR</a:t>
            </a:r>
          </a:p>
          <a:p>
            <a:endParaRPr lang="en-US" sz="1600" dirty="0">
              <a:solidFill>
                <a:schemeClr val="tx1"/>
              </a:solidFill>
            </a:endParaRPr>
          </a:p>
          <a:p>
            <a:r>
              <a:rPr lang="en-US" sz="1600" dirty="0">
                <a:solidFill>
                  <a:schemeClr val="tx1"/>
                </a:solidFill>
              </a:rPr>
              <a:t>You can use your existing workspace.</a:t>
            </a:r>
          </a:p>
          <a:p>
            <a:endParaRPr lang="en-US" sz="1600" dirty="0">
              <a:solidFill>
                <a:schemeClr val="tx1"/>
              </a:solidFill>
            </a:endParaRPr>
          </a:p>
          <a:p>
            <a:r>
              <a:rPr lang="en-US" sz="1600" dirty="0">
                <a:solidFill>
                  <a:schemeClr val="tx1"/>
                </a:solidFill>
              </a:rPr>
              <a:t>All we need is adding a custom log table.</a:t>
            </a:r>
          </a:p>
          <a:p>
            <a:endParaRPr lang="en-US" sz="1600" dirty="0">
              <a:solidFill>
                <a:schemeClr val="tx1"/>
              </a:solidFill>
            </a:endParaRPr>
          </a:p>
        </p:txBody>
      </p:sp>
    </p:spTree>
    <p:extLst>
      <p:ext uri="{BB962C8B-B14F-4D97-AF65-F5344CB8AC3E}">
        <p14:creationId xmlns:p14="http://schemas.microsoft.com/office/powerpoint/2010/main" val="1013029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Custom Log – Log Analytics</a:t>
            </a:r>
            <a:endParaRPr lang="en-CA" sz="3200" b="0" dirty="0">
              <a:solidFill>
                <a:schemeClr val="accent2"/>
              </a:solidFill>
              <a:latin typeface="+mn-lt"/>
            </a:endParaRPr>
          </a:p>
        </p:txBody>
      </p:sp>
    </p:spTree>
    <p:extLst>
      <p:ext uri="{BB962C8B-B14F-4D97-AF65-F5344CB8AC3E}">
        <p14:creationId xmlns:p14="http://schemas.microsoft.com/office/powerpoint/2010/main" val="912657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1176972" y="1024791"/>
            <a:ext cx="8849897"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We need to create two custom logs on the log analytics workspace.</a:t>
            </a:r>
          </a:p>
          <a:p>
            <a:endParaRPr lang="en-US" sz="1600" dirty="0">
              <a:solidFill>
                <a:schemeClr val="tx1"/>
              </a:solidFill>
            </a:endParaRPr>
          </a:p>
          <a:p>
            <a:r>
              <a:rPr lang="en-US" sz="1600" dirty="0">
                <a:solidFill>
                  <a:schemeClr val="tx1"/>
                </a:solidFill>
              </a:rPr>
              <a:t>Set </a:t>
            </a:r>
            <a:r>
              <a:rPr lang="en-US" sz="1600" dirty="0">
                <a:solidFill>
                  <a:schemeClr val="tx1"/>
                </a:solidFill>
                <a:highlight>
                  <a:srgbClr val="FFFF00"/>
                </a:highlight>
              </a:rPr>
              <a:t>two</a:t>
            </a:r>
            <a:r>
              <a:rPr lang="en-US" sz="1600" dirty="0">
                <a:solidFill>
                  <a:schemeClr val="tx1"/>
                </a:solidFill>
              </a:rPr>
              <a:t> custom log name as:</a:t>
            </a:r>
          </a:p>
          <a:p>
            <a:pPr marL="285750" indent="-285750">
              <a:buFontTx/>
              <a:buChar char="-"/>
            </a:pPr>
            <a:r>
              <a:rPr lang="en-US" sz="1600" dirty="0">
                <a:solidFill>
                  <a:schemeClr val="tx1"/>
                </a:solidFill>
              </a:rPr>
              <a:t>”</a:t>
            </a:r>
            <a:r>
              <a:rPr lang="en-US" sz="1600" dirty="0" err="1">
                <a:solidFill>
                  <a:schemeClr val="tx1"/>
                </a:solidFill>
              </a:rPr>
              <a:t>illumio_events</a:t>
            </a:r>
            <a:r>
              <a:rPr lang="en-US" sz="1600" dirty="0">
                <a:solidFill>
                  <a:schemeClr val="tx1"/>
                </a:solidFill>
              </a:rPr>
              <a:t>” for PCE System Event</a:t>
            </a:r>
          </a:p>
          <a:p>
            <a:pPr marL="285750" indent="-285750">
              <a:buFontTx/>
              <a:buChar char="-"/>
            </a:pPr>
            <a:r>
              <a:rPr lang="en-US" sz="1600" dirty="0">
                <a:solidFill>
                  <a:schemeClr val="tx1"/>
                </a:solidFill>
              </a:rPr>
              <a:t>“</a:t>
            </a:r>
            <a:r>
              <a:rPr lang="en-US" sz="1600" dirty="0" err="1">
                <a:solidFill>
                  <a:schemeClr val="tx1"/>
                </a:solidFill>
              </a:rPr>
              <a:t>illumio_traffic</a:t>
            </a:r>
            <a:r>
              <a:rPr lang="en-US" sz="1600" dirty="0">
                <a:solidFill>
                  <a:schemeClr val="tx1"/>
                </a:solidFill>
              </a:rPr>
              <a:t>” for Traffic Data</a:t>
            </a:r>
          </a:p>
          <a:p>
            <a:endParaRPr lang="en-US" sz="1600" dirty="0">
              <a:solidFill>
                <a:schemeClr val="tx1"/>
              </a:solidFill>
            </a:endParaRPr>
          </a:p>
          <a:p>
            <a:r>
              <a:rPr lang="en-US" sz="1600" dirty="0">
                <a:solidFill>
                  <a:schemeClr val="tx1"/>
                </a:solidFill>
              </a:rPr>
              <a:t>Here’s the end result:</a:t>
            </a:r>
          </a:p>
          <a:p>
            <a:endParaRPr lang="en-US" sz="1600" dirty="0">
              <a:solidFill>
                <a:schemeClr val="tx1"/>
              </a:solidFill>
            </a:endParaRPr>
          </a:p>
        </p:txBody>
      </p:sp>
      <p:pic>
        <p:nvPicPr>
          <p:cNvPr id="3" name="Picture 2">
            <a:extLst>
              <a:ext uri="{FF2B5EF4-FFF2-40B4-BE49-F238E27FC236}">
                <a16:creationId xmlns:a16="http://schemas.microsoft.com/office/drawing/2014/main" id="{AC6B2ECD-6FFB-894A-AF95-4E6E6A0219AD}"/>
              </a:ext>
            </a:extLst>
          </p:cNvPr>
          <p:cNvPicPr>
            <a:picLocks noChangeAspect="1"/>
          </p:cNvPicPr>
          <p:nvPr/>
        </p:nvPicPr>
        <p:blipFill>
          <a:blip r:embed="rId2"/>
          <a:stretch>
            <a:fillRect/>
          </a:stretch>
        </p:blipFill>
        <p:spPr>
          <a:xfrm>
            <a:off x="1576551" y="2972457"/>
            <a:ext cx="7535917" cy="3296270"/>
          </a:xfrm>
          <a:prstGeom prst="rect">
            <a:avLst/>
          </a:prstGeom>
        </p:spPr>
      </p:pic>
    </p:spTree>
    <p:extLst>
      <p:ext uri="{BB962C8B-B14F-4D97-AF65-F5344CB8AC3E}">
        <p14:creationId xmlns:p14="http://schemas.microsoft.com/office/powerpoint/2010/main" val="32790511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a:t>
            </a:r>
          </a:p>
        </p:txBody>
      </p:sp>
      <p:pic>
        <p:nvPicPr>
          <p:cNvPr id="5" name="Picture 4">
            <a:extLst>
              <a:ext uri="{FF2B5EF4-FFF2-40B4-BE49-F238E27FC236}">
                <a16:creationId xmlns:a16="http://schemas.microsoft.com/office/drawing/2014/main" id="{A9C8C370-C846-3444-A7B4-65ABD8B42E9D}"/>
              </a:ext>
            </a:extLst>
          </p:cNvPr>
          <p:cNvPicPr>
            <a:picLocks noChangeAspect="1"/>
          </p:cNvPicPr>
          <p:nvPr/>
        </p:nvPicPr>
        <p:blipFill>
          <a:blip r:embed="rId2"/>
          <a:stretch>
            <a:fillRect/>
          </a:stretch>
        </p:blipFill>
        <p:spPr>
          <a:xfrm>
            <a:off x="634596" y="1009308"/>
            <a:ext cx="3895363" cy="4223394"/>
          </a:xfrm>
          <a:prstGeom prst="rect">
            <a:avLst/>
          </a:prstGeom>
        </p:spPr>
      </p:pic>
      <p:sp>
        <p:nvSpPr>
          <p:cNvPr id="6" name="Rounded Rectangle 5">
            <a:extLst>
              <a:ext uri="{FF2B5EF4-FFF2-40B4-BE49-F238E27FC236}">
                <a16:creationId xmlns:a16="http://schemas.microsoft.com/office/drawing/2014/main" id="{1F6520A8-DAE1-374E-9F82-58B53FBD937C}"/>
              </a:ext>
            </a:extLst>
          </p:cNvPr>
          <p:cNvSpPr/>
          <p:nvPr/>
        </p:nvSpPr>
        <p:spPr>
          <a:xfrm>
            <a:off x="4971549" y="740983"/>
            <a:ext cx="6285373"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custom logs table.</a:t>
            </a:r>
          </a:p>
          <a:p>
            <a:endParaRPr lang="en-US" sz="1600" dirty="0">
              <a:solidFill>
                <a:schemeClr val="tx1"/>
              </a:solidFill>
            </a:endParaRPr>
          </a:p>
          <a:p>
            <a:r>
              <a:rPr lang="en-US" sz="1600" dirty="0">
                <a:solidFill>
                  <a:schemeClr val="tx1"/>
                </a:solidFill>
              </a:rPr>
              <a:t>Save the sample logs as named: “</a:t>
            </a:r>
            <a:r>
              <a:rPr lang="en-US" sz="1600" dirty="0" err="1">
                <a:solidFill>
                  <a:schemeClr val="tx1"/>
                </a:solidFill>
              </a:rPr>
              <a:t>illumio_events_data.json</a:t>
            </a:r>
            <a:r>
              <a:rPr lang="en-US" sz="1600" dirty="0">
                <a:solidFill>
                  <a:schemeClr val="tx1"/>
                </a:solidFill>
              </a:rPr>
              <a:t>” for initial parsing purpose:</a:t>
            </a:r>
          </a:p>
        </p:txBody>
      </p:sp>
      <p:sp>
        <p:nvSpPr>
          <p:cNvPr id="7" name="TextBox 6">
            <a:extLst>
              <a:ext uri="{FF2B5EF4-FFF2-40B4-BE49-F238E27FC236}">
                <a16:creationId xmlns:a16="http://schemas.microsoft.com/office/drawing/2014/main" id="{DB967E1F-81B1-0846-9523-400EE992A03D}"/>
              </a:ext>
            </a:extLst>
          </p:cNvPr>
          <p:cNvSpPr txBox="1"/>
          <p:nvPr/>
        </p:nvSpPr>
        <p:spPr>
          <a:xfrm>
            <a:off x="5076496" y="1887760"/>
            <a:ext cx="6941567" cy="2308324"/>
          </a:xfrm>
          <a:prstGeom prst="rect">
            <a:avLst/>
          </a:prstGeom>
          <a:noFill/>
        </p:spPr>
        <p:txBody>
          <a:bodyPr wrap="square" rtlCol="0">
            <a:spAutoFit/>
          </a:bodyPr>
          <a:lstStyle/>
          <a:p>
            <a:r>
              <a:rPr lang="en-MY" sz="800" dirty="0"/>
              <a:t>[{"</a:t>
            </a:r>
            <a:r>
              <a:rPr lang="en-MY" sz="800" dirty="0" err="1"/>
              <a:t>href</a:t>
            </a:r>
            <a:r>
              <a:rPr lang="en-MY" sz="800" dirty="0"/>
              <a:t>":"/orgs/1/events/e874f4d4-8cd4-4f9a-9c74-4da5777b1f47","timestamp":"2022-06-05T19:12:56.720Z","pce_fqdn":"scp4.illum.io","created_by":{"agent":{"</a:t>
            </a:r>
            <a:r>
              <a:rPr lang="en-MY" sz="800" dirty="0" err="1"/>
              <a:t>href</a:t>
            </a:r>
            <a:r>
              <a:rPr lang="en-MY" sz="800" dirty="0"/>
              <a:t>":"/orgs/1/agents/281474976746866","hostname":"AUSQLV07"}},"event_type":"workload_interfaces.update","status":"success","severity":"info","action":{"uuid":"36cda697-e72c-41a5-8254-2b2c07b7af85","api_endpoint":"FILTERED","api_method":"PUT","http_status_code":200,"src_ip":"10.9.164.22"},"</a:t>
            </a:r>
            <a:r>
              <a:rPr lang="en-MY" sz="800" dirty="0" err="1"/>
              <a:t>resource_changes</a:t>
            </a:r>
            <a:r>
              <a:rPr lang="en-MY" sz="800" dirty="0"/>
              <a:t>":[{"uuid":"6e8ca287-b4fa-4f42-a120-3bf40e6bc458","resource":{"workload":{"</a:t>
            </a:r>
            <a:r>
              <a:rPr lang="en-MY" sz="800" dirty="0" err="1"/>
              <a:t>href</a:t>
            </a:r>
            <a:r>
              <a:rPr lang="en-MY" sz="800" dirty="0"/>
              <a:t>":"/orgs/1/workloads/db2958f3-74fd-41d8-8303-e5989f0ecd11","name":null,"hostname":"AUSBQLV07","labels":[{"</a:t>
            </a:r>
            <a:r>
              <a:rPr lang="en-MY" sz="800" dirty="0" err="1"/>
              <a:t>href</a:t>
            </a:r>
            <a:r>
              <a:rPr lang="en-MY" sz="800" dirty="0"/>
              <a:t>":"/orgs/1/labels/41440","key":"env","value":"E-PROD"},{"</a:t>
            </a:r>
            <a:r>
              <a:rPr lang="en-MY" sz="800" dirty="0" err="1"/>
              <a:t>href</a:t>
            </a:r>
            <a:r>
              <a:rPr lang="en-MY" sz="800" dirty="0"/>
              <a:t>":"/orgs/1/labels/281474976713169","key":"loc","value":"L-GLOBAL"}]}},"changes":{"</a:t>
            </a:r>
            <a:r>
              <a:rPr lang="en-MY" sz="800" dirty="0" err="1"/>
              <a:t>workload_interfaces</a:t>
            </a:r>
            <a:r>
              <a:rPr lang="en-MY" sz="800" dirty="0"/>
              <a:t>":{"created":[{"</a:t>
            </a:r>
            <a:r>
              <a:rPr lang="en-MY" sz="800" dirty="0" err="1"/>
              <a:t>href</a:t>
            </a:r>
            <a:r>
              <a:rPr lang="en-MY" sz="800" dirty="0"/>
              <a:t>":"/orgs/1/workloads/db2958f3-74fd-41d8-8303-e5989f0ecd11/interfaces/eth10","name":"eth10","address":"10.5.1.65"}]}},"</a:t>
            </a:r>
            <a:r>
              <a:rPr lang="en-MY" sz="800" dirty="0" err="1"/>
              <a:t>change_type":"update</a:t>
            </a:r>
            <a:r>
              <a:rPr lang="en-MY" sz="800" dirty="0"/>
              <a:t>"}],"notifications":[]},{"</a:t>
            </a:r>
            <a:r>
              <a:rPr lang="en-MY" sz="800" dirty="0" err="1"/>
              <a:t>href</a:t>
            </a:r>
            <a:r>
              <a:rPr lang="en-MY" sz="800" dirty="0"/>
              <a:t>":"/orgs/1/events/87cd7913-eb5a-4ab4-84e2-2c7733db5bc2","timestamp":"2022-06-05T17:01:37.084Z","pce_fqdn":"scp4.illum.io","created_by":{"agent":{"</a:t>
            </a:r>
            <a:r>
              <a:rPr lang="en-MY" sz="800" dirty="0" err="1"/>
              <a:t>href</a:t>
            </a:r>
            <a:r>
              <a:rPr lang="en-MY" sz="800" dirty="0"/>
              <a:t>":"/orgs/1/agents/17577","hostname":"PDTS09"}},"event_type":"agent.request_policy","status":"success","severity":"info","action":{"uuid":"53736c65-1fc3-4c44-b5d7-8a89ce35e992","api_endpoint":"FILTERED","api_method":"GET","http_status_code":200,"src_ip":"1.1.60.222"},"</a:t>
            </a:r>
            <a:r>
              <a:rPr lang="en-MY" sz="800" dirty="0" err="1"/>
              <a:t>resource_changes</a:t>
            </a:r>
            <a:r>
              <a:rPr lang="en-MY" sz="800" dirty="0"/>
              <a:t>":[{"uuid":"29943319-0b5f-4b3e-8219-06f7e0eb9c9d","resource":{"agent":{"name":null,"hostname":"PDTS09","href":"/orgs/1/agents/17577"}},"changes":{"status":{"</a:t>
            </a:r>
            <a:r>
              <a:rPr lang="en-MY" sz="800" dirty="0" err="1"/>
              <a:t>before":"stopped","after":"active</a:t>
            </a:r>
            <a:r>
              <a:rPr lang="en-MY" sz="800" dirty="0"/>
              <a:t>"},"</a:t>
            </a:r>
            <a:r>
              <a:rPr lang="en-MY" sz="800" dirty="0" err="1"/>
              <a:t>last_goodbye_at</a:t>
            </a:r>
            <a:r>
              <a:rPr lang="en-MY" sz="800" dirty="0"/>
              <a:t>":{"before":"2022-06-05T17:00:35.209Z","after":null}},"</a:t>
            </a:r>
            <a:r>
              <a:rPr lang="en-MY" sz="800" dirty="0" err="1"/>
              <a:t>change_type":"update</a:t>
            </a:r>
            <a:r>
              <a:rPr lang="en-MY" sz="800" dirty="0"/>
              <a:t>"}],"notifications":[]}]</a:t>
            </a:r>
            <a:endParaRPr lang="en-US" sz="800" dirty="0"/>
          </a:p>
        </p:txBody>
      </p:sp>
      <p:sp>
        <p:nvSpPr>
          <p:cNvPr id="9" name="Rounded Rectangle 8">
            <a:extLst>
              <a:ext uri="{FF2B5EF4-FFF2-40B4-BE49-F238E27FC236}">
                <a16:creationId xmlns:a16="http://schemas.microsoft.com/office/drawing/2014/main" id="{F42F02DF-F36E-6F47-AB19-4D870E617598}"/>
              </a:ext>
            </a:extLst>
          </p:cNvPr>
          <p:cNvSpPr/>
          <p:nvPr/>
        </p:nvSpPr>
        <p:spPr>
          <a:xfrm>
            <a:off x="5076496" y="4293773"/>
            <a:ext cx="6285373" cy="5275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tx1"/>
                </a:solidFill>
              </a:rPr>
              <a:t>Upload:</a:t>
            </a:r>
          </a:p>
        </p:txBody>
      </p:sp>
      <p:pic>
        <p:nvPicPr>
          <p:cNvPr id="3" name="Picture 2">
            <a:extLst>
              <a:ext uri="{FF2B5EF4-FFF2-40B4-BE49-F238E27FC236}">
                <a16:creationId xmlns:a16="http://schemas.microsoft.com/office/drawing/2014/main" id="{10843A70-4E6E-1044-B136-D2ED5AFA172A}"/>
              </a:ext>
            </a:extLst>
          </p:cNvPr>
          <p:cNvPicPr>
            <a:picLocks noChangeAspect="1"/>
          </p:cNvPicPr>
          <p:nvPr/>
        </p:nvPicPr>
        <p:blipFill>
          <a:blip r:embed="rId3"/>
          <a:stretch>
            <a:fillRect/>
          </a:stretch>
        </p:blipFill>
        <p:spPr>
          <a:xfrm>
            <a:off x="5118537" y="4650467"/>
            <a:ext cx="6532180" cy="1228736"/>
          </a:xfrm>
          <a:prstGeom prst="rect">
            <a:avLst/>
          </a:prstGeom>
        </p:spPr>
      </p:pic>
    </p:spTree>
    <p:extLst>
      <p:ext uri="{BB962C8B-B14F-4D97-AF65-F5344CB8AC3E}">
        <p14:creationId xmlns:p14="http://schemas.microsoft.com/office/powerpoint/2010/main" val="1251900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837"/>
</p:tagLst>
</file>

<file path=ppt/tags/tag2.xml><?xml version="1.0" encoding="utf-8"?>
<p:tagLst xmlns:a="http://schemas.openxmlformats.org/drawingml/2006/main" xmlns:r="http://schemas.openxmlformats.org/officeDocument/2006/relationships" xmlns:p="http://schemas.openxmlformats.org/presentationml/2006/main">
  <p:tag name="AS_UNIQUEID" val="837"/>
</p:tagLst>
</file>

<file path=ppt/tags/tag3.xml><?xml version="1.0" encoding="utf-8"?>
<p:tagLst xmlns:a="http://schemas.openxmlformats.org/drawingml/2006/main" xmlns:r="http://schemas.openxmlformats.org/officeDocument/2006/relationships" xmlns:p="http://schemas.openxmlformats.org/presentationml/2006/main">
  <p:tag name="AS_UNIQUEID" val="837"/>
</p:tagLst>
</file>

<file path=ppt/tags/tag4.xml><?xml version="1.0" encoding="utf-8"?>
<p:tagLst xmlns:a="http://schemas.openxmlformats.org/drawingml/2006/main" xmlns:r="http://schemas.openxmlformats.org/officeDocument/2006/relationships" xmlns:p="http://schemas.openxmlformats.org/presentationml/2006/main">
  <p:tag name="AS_UNIQUEID" val="837"/>
</p:tagLst>
</file>

<file path=ppt/tags/tag5.xml><?xml version="1.0" encoding="utf-8"?>
<p:tagLst xmlns:a="http://schemas.openxmlformats.org/drawingml/2006/main" xmlns:r="http://schemas.openxmlformats.org/officeDocument/2006/relationships" xmlns:p="http://schemas.openxmlformats.org/presentationml/2006/main">
  <p:tag name="AS_UNIQUEID" val="837"/>
</p:tagLst>
</file>

<file path=ppt/tags/tag6.xml><?xml version="1.0" encoding="utf-8"?>
<p:tagLst xmlns:a="http://schemas.openxmlformats.org/drawingml/2006/main" xmlns:r="http://schemas.openxmlformats.org/officeDocument/2006/relationships" xmlns:p="http://schemas.openxmlformats.org/presentationml/2006/main">
  <p:tag name="AS_UNIQUEID" val="837"/>
</p:tagLst>
</file>

<file path=ppt/tags/tag7.xml><?xml version="1.0" encoding="utf-8"?>
<p:tagLst xmlns:a="http://schemas.openxmlformats.org/drawingml/2006/main" xmlns:r="http://schemas.openxmlformats.org/officeDocument/2006/relationships" xmlns:p="http://schemas.openxmlformats.org/presentationml/2006/main">
  <p:tag name="AS_UNIQUEID" val="837"/>
</p:tagLst>
</file>

<file path=ppt/tags/tag8.xml><?xml version="1.0" encoding="utf-8"?>
<p:tagLst xmlns:a="http://schemas.openxmlformats.org/drawingml/2006/main" xmlns:r="http://schemas.openxmlformats.org/officeDocument/2006/relationships" xmlns:p="http://schemas.openxmlformats.org/presentationml/2006/main">
  <p:tag name="AS_UNIQUEID" val="837"/>
</p:tagLst>
</file>

<file path=ppt/tags/tag9.xml><?xml version="1.0" encoding="utf-8"?>
<p:tagLst xmlns:a="http://schemas.openxmlformats.org/drawingml/2006/main" xmlns:r="http://schemas.openxmlformats.org/officeDocument/2006/relationships" xmlns:p="http://schemas.openxmlformats.org/presentationml/2006/main">
  <p:tag name="AS_UNIQUEID" val="837"/>
</p:tagLst>
</file>

<file path=ppt/theme/theme1.xml><?xml version="1.0" encoding="utf-8"?>
<a:theme xmlns:a="http://schemas.openxmlformats.org/drawingml/2006/main" name="Illumio">
  <a:themeElements>
    <a:clrScheme name="Chart - Illumio">
      <a:dk1>
        <a:srgbClr val="303637"/>
      </a:dk1>
      <a:lt1>
        <a:srgbClr val="FFFFFF"/>
      </a:lt1>
      <a:dk2>
        <a:srgbClr val="303637"/>
      </a:dk2>
      <a:lt2>
        <a:srgbClr val="E7E6E6"/>
      </a:lt2>
      <a:accent1>
        <a:srgbClr val="303637"/>
      </a:accent1>
      <a:accent2>
        <a:srgbClr val="1A59D1"/>
      </a:accent2>
      <a:accent3>
        <a:srgbClr val="FA6624"/>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D3AAFB23-EEBD-F249-9B01-EBAD35F37A70}"/>
    </a:ext>
  </a:extLst>
</a:theme>
</file>

<file path=ppt/theme/theme2.xml><?xml version="1.0" encoding="utf-8"?>
<a:theme xmlns:a="http://schemas.openxmlformats.org/drawingml/2006/main" name="Divider Slides">
  <a:themeElements>
    <a:clrScheme name="Chart - Illumio">
      <a:dk1>
        <a:srgbClr val="303637"/>
      </a:dk1>
      <a:lt1>
        <a:srgbClr val="FFFFFF"/>
      </a:lt1>
      <a:dk2>
        <a:srgbClr val="303637"/>
      </a:dk2>
      <a:lt2>
        <a:srgbClr val="E7E6E6"/>
      </a:lt2>
      <a:accent1>
        <a:srgbClr val="303637"/>
      </a:accent1>
      <a:accent2>
        <a:srgbClr val="1A59D1"/>
      </a:accent2>
      <a:accent3>
        <a:srgbClr val="FA6624"/>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9F476DE6-0193-3D4C-8191-A431AFB8ECA6}"/>
    </a:ext>
  </a:extLst>
</a:theme>
</file>

<file path=ppt/theme/theme3.xml><?xml version="1.0" encoding="utf-8"?>
<a:theme xmlns:a="http://schemas.openxmlformats.org/drawingml/2006/main" name="Chart Master 1">
  <a:themeElements>
    <a:clrScheme name="Doughnut secondary">
      <a:dk1>
        <a:srgbClr val="2F3637"/>
      </a:dk1>
      <a:lt1>
        <a:srgbClr val="FFFFFF"/>
      </a:lt1>
      <a:dk2>
        <a:srgbClr val="303638"/>
      </a:dk2>
      <a:lt2>
        <a:srgbClr val="E7E6E6"/>
      </a:lt2>
      <a:accent1>
        <a:srgbClr val="329F5B"/>
      </a:accent1>
      <a:accent2>
        <a:srgbClr val="E6E5E5"/>
      </a:accent2>
      <a:accent3>
        <a:srgbClr val="329F5B"/>
      </a:accent3>
      <a:accent4>
        <a:srgbClr val="BC2424"/>
      </a:accent4>
      <a:accent5>
        <a:srgbClr val="F0A002"/>
      </a:accent5>
      <a:accent6>
        <a:srgbClr val="16BDBA"/>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B4D2D76C-6518-EB4D-A899-97816BD65939}"/>
    </a:ext>
  </a:extLst>
</a:theme>
</file>

<file path=ppt/theme/theme4.xml><?xml version="1.0" encoding="utf-8"?>
<a:theme xmlns:a="http://schemas.openxmlformats.org/drawingml/2006/main" name="1_Illumio">
  <a:themeElements>
    <a:clrScheme name="Douhgnut 2">
      <a:dk1>
        <a:srgbClr val="FA6624"/>
      </a:dk1>
      <a:lt1>
        <a:srgbClr val="FFFFFF"/>
      </a:lt1>
      <a:dk2>
        <a:srgbClr val="303638"/>
      </a:dk2>
      <a:lt2>
        <a:srgbClr val="E7E6E6"/>
      </a:lt2>
      <a:accent1>
        <a:srgbClr val="FA6624"/>
      </a:accent1>
      <a:accent2>
        <a:srgbClr val="E6E5E5"/>
      </a:accent2>
      <a:accent3>
        <a:srgbClr val="17BEBB"/>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3214DEFE-5BDD-794F-AF19-48AB4FE6DC3B}"/>
    </a:ext>
  </a:extLst>
</a:theme>
</file>

<file path=ppt/theme/theme5.xml><?xml version="1.0" encoding="utf-8"?>
<a:theme xmlns:a="http://schemas.openxmlformats.org/drawingml/2006/main" name="3_Illumio">
  <a:themeElements>
    <a:clrScheme name="Blue theme1A59D1">
      <a:dk1>
        <a:srgbClr val="1958D0"/>
      </a:dk1>
      <a:lt1>
        <a:srgbClr val="FFFFFF"/>
      </a:lt1>
      <a:dk2>
        <a:srgbClr val="303638"/>
      </a:dk2>
      <a:lt2>
        <a:srgbClr val="E7E6E6"/>
      </a:lt2>
      <a:accent1>
        <a:srgbClr val="1958D0"/>
      </a:accent1>
      <a:accent2>
        <a:srgbClr val="E6E5E5"/>
      </a:accent2>
      <a:accent3>
        <a:srgbClr val="17BEBB"/>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69AC08A6-E812-5742-9C9F-DC13CE459F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rpose xmlns="c9ef18cb-615b-4470-9667-79a573801224" xsi:nil="true"/>
    <SharedWithUsers xmlns="e9f1d7bc-7451-4b9f-8bb9-ad39a5ad96cb">
      <UserInfo>
        <DisplayName>Boon Siew</DisplayName>
        <AccountId>272</AccountId>
        <AccountType/>
      </UserInfo>
      <UserInfo>
        <DisplayName>Brad Toh</DisplayName>
        <AccountId>160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EB130BB4E0A5245B75C37589D55B115" ma:contentTypeVersion="14" ma:contentTypeDescription="Create a new document." ma:contentTypeScope="" ma:versionID="842597f1d36f04de765e4df202444018">
  <xsd:schema xmlns:xsd="http://www.w3.org/2001/XMLSchema" xmlns:xs="http://www.w3.org/2001/XMLSchema" xmlns:p="http://schemas.microsoft.com/office/2006/metadata/properties" xmlns:ns2="c9ef18cb-615b-4470-9667-79a573801224" xmlns:ns3="e9f1d7bc-7451-4b9f-8bb9-ad39a5ad96cb" targetNamespace="http://schemas.microsoft.com/office/2006/metadata/properties" ma:root="true" ma:fieldsID="f6d4799dc1d04bf82acaa680dc5f0e09" ns2:_="" ns3:_="">
    <xsd:import namespace="c9ef18cb-615b-4470-9667-79a573801224"/>
    <xsd:import namespace="e9f1d7bc-7451-4b9f-8bb9-ad39a5ad96cb"/>
    <xsd:element name="properties">
      <xsd:complexType>
        <xsd:sequence>
          <xsd:element name="documentManagement">
            <xsd:complexType>
              <xsd:all>
                <xsd:element ref="ns2:MediaServiceMetadata" minOccurs="0"/>
                <xsd:element ref="ns2:MediaServiceFastMetadata" minOccurs="0"/>
                <xsd:element ref="ns2:Purpos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f18cb-615b-4470-9667-79a5738012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urpose" ma:index="10" nillable="true" ma:displayName="Purpose" ma:internalName="Purpose">
      <xsd:simpleType>
        <xsd:restriction base="dms:Note">
          <xsd:maxLength value="255"/>
        </xsd:restriction>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f1d7bc-7451-4b9f-8bb9-ad39a5ad96c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F0F47E-AAD6-4C59-BD3A-B4672A8A055A}">
  <ds:schemaRefs>
    <ds:schemaRef ds:uri="8361168d-e88d-48ba-8b42-462e61d4f1d6"/>
    <ds:schemaRef ds:uri="939f2be1-9a38-450c-8ed9-04ec258fa458"/>
    <ds:schemaRef ds:uri="c9ef18cb-615b-4470-9667-79a573801224"/>
    <ds:schemaRef ds:uri="e9f1d7bc-7451-4b9f-8bb9-ad39a5ad96c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F93D94B-19F0-47EF-A91A-0F5650F4490A}">
  <ds:schemaRefs>
    <ds:schemaRef ds:uri="http://schemas.microsoft.com/sharepoint/v3/contenttype/forms"/>
  </ds:schemaRefs>
</ds:datastoreItem>
</file>

<file path=customXml/itemProps3.xml><?xml version="1.0" encoding="utf-8"?>
<ds:datastoreItem xmlns:ds="http://schemas.openxmlformats.org/officeDocument/2006/customXml" ds:itemID="{DC0C3829-DAF9-48E0-BCA2-9DB5E8DB4A6A}">
  <ds:schemaRefs>
    <ds:schemaRef ds:uri="c9ef18cb-615b-4470-9667-79a573801224"/>
    <ds:schemaRef ds:uri="e9f1d7bc-7451-4b9f-8bb9-ad39a5ad96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Illumio</Template>
  <TotalTime>4385</TotalTime>
  <Words>3158</Words>
  <Application>Microsoft Macintosh PowerPoint</Application>
  <PresentationFormat>Widescreen</PresentationFormat>
  <Paragraphs>300</Paragraphs>
  <Slides>53</Slides>
  <Notes>9</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53</vt:i4>
      </vt:variant>
    </vt:vector>
  </HeadingPairs>
  <TitlesOfParts>
    <vt:vector size="61" baseType="lpstr">
      <vt:lpstr>Arial</vt:lpstr>
      <vt:lpstr>Consolas</vt:lpstr>
      <vt:lpstr>Verdana</vt:lpstr>
      <vt:lpstr>Illumio</vt:lpstr>
      <vt:lpstr>Divider Slides</vt:lpstr>
      <vt:lpstr>Chart Master 1</vt:lpstr>
      <vt:lpstr>1_Illumio</vt:lpstr>
      <vt:lpstr>3_Illumio</vt:lpstr>
      <vt:lpstr>SCP – Azure Sentinel Integration</vt:lpstr>
      <vt:lpstr>Objective</vt:lpstr>
      <vt:lpstr>Objective</vt:lpstr>
      <vt:lpstr>Starting Point : Events worth watching </vt:lpstr>
      <vt:lpstr>Preparation – Setup Azure Log Analytics</vt:lpstr>
      <vt:lpstr>Create Azure Log Analytics Workspace</vt:lpstr>
      <vt:lpstr>Create Custom Log – Log Analytics</vt:lpstr>
      <vt:lpstr>Create Custom Logs</vt:lpstr>
      <vt:lpstr>Create Custom Logs – PCE System Event</vt:lpstr>
      <vt:lpstr>Create Custom Logs – PCE System Event (Cont.)</vt:lpstr>
      <vt:lpstr>Create Custom Logs – PCE System Event (Cont.)</vt:lpstr>
      <vt:lpstr>Create Custom Log – Traffic Data</vt:lpstr>
      <vt:lpstr>Create Custom Logs – Traffic Data</vt:lpstr>
      <vt:lpstr>Create Custom Logs – Traffic Data (Cont.)</vt:lpstr>
      <vt:lpstr>Create Custom Logs – Traffic Data (Cont.)</vt:lpstr>
      <vt:lpstr>Create Azure Logic Apps</vt:lpstr>
      <vt:lpstr>Create Azure Logic Apps</vt:lpstr>
      <vt:lpstr>Create Azure Logic Apps</vt:lpstr>
      <vt:lpstr>Create Azure Logic Apps</vt:lpstr>
      <vt:lpstr>Create Azure Logic Apps</vt:lpstr>
      <vt:lpstr>Create PCE System Event Logic Apps</vt:lpstr>
      <vt:lpstr>Workflow in General</vt:lpstr>
      <vt:lpstr>Detail for Each Flows</vt:lpstr>
      <vt:lpstr>Detail for Each Flows (Cont.)</vt:lpstr>
      <vt:lpstr>Create Traffic Data Logic Apps</vt:lpstr>
      <vt:lpstr>Workflow in General</vt:lpstr>
      <vt:lpstr>Workflow in General (Cont.)</vt:lpstr>
      <vt:lpstr>PowerPoint Presentation</vt:lpstr>
      <vt:lpstr>Workflow in General (Cont.)</vt:lpstr>
      <vt:lpstr>Workflow in General (Cont.)</vt:lpstr>
      <vt:lpstr>Workflow in General (Cont.)</vt:lpstr>
      <vt:lpstr>Workflow in General (Cont.)</vt:lpstr>
      <vt:lpstr>Workflow in General (Cont.)</vt:lpstr>
      <vt:lpstr>Troubleshooting - 1</vt:lpstr>
      <vt:lpstr>Troubleshooting – 2</vt:lpstr>
      <vt:lpstr>Troubleshooting – 2.1</vt:lpstr>
      <vt:lpstr>Troubleshooting – 2.2</vt:lpstr>
      <vt:lpstr>Verification</vt:lpstr>
      <vt:lpstr>Verification </vt:lpstr>
      <vt:lpstr>Verification </vt:lpstr>
      <vt:lpstr>Verification </vt:lpstr>
      <vt:lpstr>Verification </vt:lpstr>
      <vt:lpstr>If there is error </vt:lpstr>
      <vt:lpstr>Info</vt:lpstr>
      <vt:lpstr>Basic Dashboard View on Azure Sentinel</vt:lpstr>
      <vt:lpstr>Custom Dashboard</vt:lpstr>
      <vt:lpstr>Sample Queries</vt:lpstr>
      <vt:lpstr>Traffic Data Query Sample 1</vt:lpstr>
      <vt:lpstr>Traffic Data Query Sample 2</vt:lpstr>
      <vt:lpstr>Traffic Data Query Sample 3</vt:lpstr>
      <vt:lpstr>Traffic Data Query Sample 3</vt:lpstr>
      <vt:lpstr>Alert</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Siew Boon SIong</dc:creator>
  <cp:keywords/>
  <dc:description/>
  <cp:lastModifiedBy>Boon Siew</cp:lastModifiedBy>
  <cp:revision>52</cp:revision>
  <dcterms:created xsi:type="dcterms:W3CDTF">2021-06-22T03:35:15Z</dcterms:created>
  <dcterms:modified xsi:type="dcterms:W3CDTF">2022-06-22T11:31:19Z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0x0101000EB130BB4E0A5245B75C37589D55B115</vt:lpwstr>
  </property>
</Properties>
</file>